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333" r:id="rId46"/>
    <p:sldId id="288" r:id="rId47"/>
    <p:sldId id="289" r:id="rId48"/>
    <p:sldId id="320" r:id="rId49"/>
    <p:sldId id="274" r:id="rId50"/>
    <p:sldId id="275" r:id="rId51"/>
    <p:sldId id="334" r:id="rId52"/>
    <p:sldId id="33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5254" autoAdjust="0"/>
  </p:normalViewPr>
  <p:slideViewPr>
    <p:cSldViewPr snapToGrid="0" snapToObjects="1">
      <p:cViewPr varScale="1">
        <p:scale>
          <a:sx n="98" d="100"/>
          <a:sy n="98" d="100"/>
        </p:scale>
        <p:origin x="341"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baseline="0" dirty="0"/>
              <a:t>Accuracy of different models</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Logistic Regression</c:v>
                </c:pt>
                <c:pt idx="1">
                  <c:v>SVM</c:v>
                </c:pt>
                <c:pt idx="2">
                  <c:v>Decision Tree</c:v>
                </c:pt>
                <c:pt idx="3">
                  <c:v>KNN</c:v>
                </c:pt>
              </c:strCache>
            </c:strRef>
          </c:cat>
          <c:val>
            <c:numRef>
              <c:f>Sheet1!$B$2:$B$5</c:f>
              <c:numCache>
                <c:formatCode>General</c:formatCode>
                <c:ptCount val="4"/>
                <c:pt idx="0">
                  <c:v>0.83</c:v>
                </c:pt>
                <c:pt idx="1">
                  <c:v>0.83</c:v>
                </c:pt>
                <c:pt idx="2">
                  <c:v>0.83</c:v>
                </c:pt>
                <c:pt idx="3">
                  <c:v>0.83</c:v>
                </c:pt>
              </c:numCache>
            </c:numRef>
          </c:val>
          <c:extLst>
            <c:ext xmlns:c16="http://schemas.microsoft.com/office/drawing/2014/chart" uri="{C3380CC4-5D6E-409C-BE32-E72D297353CC}">
              <c16:uniqueId val="{00000000-37EA-4460-A5D3-D9FFE8F1947A}"/>
            </c:ext>
          </c:extLst>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Logistic Regression</c:v>
                </c:pt>
                <c:pt idx="1">
                  <c:v>SVM</c:v>
                </c:pt>
                <c:pt idx="2">
                  <c:v>Decision Tree</c:v>
                </c:pt>
                <c:pt idx="3">
                  <c:v>KNN</c:v>
                </c:pt>
              </c:strCache>
            </c:strRef>
          </c:cat>
          <c:val>
            <c:numRef>
              <c:f>Sheet1!$C$2:$C$5</c:f>
              <c:numCache>
                <c:formatCode>General</c:formatCode>
                <c:ptCount val="4"/>
              </c:numCache>
            </c:numRef>
          </c:val>
          <c:extLst>
            <c:ext xmlns:c16="http://schemas.microsoft.com/office/drawing/2014/chart" uri="{C3380CC4-5D6E-409C-BE32-E72D297353CC}">
              <c16:uniqueId val="{00000001-37EA-4460-A5D3-D9FFE8F1947A}"/>
            </c:ext>
          </c:extLst>
        </c:ser>
        <c:ser>
          <c:idx val="2"/>
          <c:order val="2"/>
          <c:tx>
            <c:strRef>
              <c:f>Sheet1!$D$1</c:f>
              <c:strCache>
                <c:ptCount val="1"/>
                <c:pt idx="0">
                  <c:v>Column1</c:v>
                </c:pt>
              </c:strCache>
            </c:strRef>
          </c:tx>
          <c:spPr>
            <a:solidFill>
              <a:schemeClr val="accent3"/>
            </a:solidFill>
            <a:ln>
              <a:noFill/>
            </a:ln>
            <a:effectLst/>
          </c:spPr>
          <c:invertIfNegative val="0"/>
          <c:cat>
            <c:strRef>
              <c:f>Sheet1!$A$2:$A$5</c:f>
              <c:strCache>
                <c:ptCount val="4"/>
                <c:pt idx="0">
                  <c:v>Logistic Regression</c:v>
                </c:pt>
                <c:pt idx="1">
                  <c:v>SVM</c:v>
                </c:pt>
                <c:pt idx="2">
                  <c:v>Decision Tree</c:v>
                </c:pt>
                <c:pt idx="3">
                  <c:v>KNN</c:v>
                </c:pt>
              </c:strCache>
            </c:strRef>
          </c:cat>
          <c:val>
            <c:numRef>
              <c:f>Sheet1!$D$2:$D$5</c:f>
              <c:numCache>
                <c:formatCode>General</c:formatCode>
                <c:ptCount val="4"/>
              </c:numCache>
            </c:numRef>
          </c:val>
          <c:extLst>
            <c:ext xmlns:c16="http://schemas.microsoft.com/office/drawing/2014/chart" uri="{C3380CC4-5D6E-409C-BE32-E72D297353CC}">
              <c16:uniqueId val="{00000002-37EA-4460-A5D3-D9FFE8F1947A}"/>
            </c:ext>
          </c:extLst>
        </c:ser>
        <c:dLbls>
          <c:showLegendKey val="0"/>
          <c:showVal val="0"/>
          <c:showCatName val="0"/>
          <c:showSerName val="0"/>
          <c:showPercent val="0"/>
          <c:showBubbleSize val="0"/>
        </c:dLbls>
        <c:gapWidth val="182"/>
        <c:axId val="2049388687"/>
        <c:axId val="2049389167"/>
      </c:barChart>
      <c:catAx>
        <c:axId val="2049388687"/>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Model</a:t>
                </a:r>
                <a:r>
                  <a:rPr lang="en-IN" baseline="0" dirty="0"/>
                  <a:t> Type</a:t>
                </a:r>
                <a:endParaRPr lang="en-IN" dirty="0"/>
              </a:p>
            </c:rich>
          </c:tx>
          <c:layout>
            <c:manualLayout>
              <c:xMode val="edge"/>
              <c:yMode val="edge"/>
              <c:x val="2.6562499999999999E-2"/>
              <c:y val="0.38952237959187358"/>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9389167"/>
        <c:crosses val="autoZero"/>
        <c:auto val="1"/>
        <c:lblAlgn val="ctr"/>
        <c:lblOffset val="100"/>
        <c:noMultiLvlLbl val="0"/>
      </c:catAx>
      <c:valAx>
        <c:axId val="20493891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layout>
            <c:manualLayout>
              <c:xMode val="edge"/>
              <c:yMode val="edge"/>
              <c:x val="0.46926292146739662"/>
              <c:y val="0.89868465367123862"/>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9388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image" Target="../media/image7.jpg"/><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image" Target="../media/image7.jpg"/><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E53D4A-9784-4379-B108-6C6DB80E5197}"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IN"/>
        </a:p>
      </dgm:t>
    </dgm:pt>
    <dgm:pt modelId="{FAA57F4D-5ACD-46E8-9AF5-B2E1A81E5EEB}">
      <dgm:prSet phldrT="[Text]"/>
      <dgm:spPr/>
      <dgm:t>
        <a:bodyPr/>
        <a:lstStyle/>
        <a:p>
          <a:r>
            <a:rPr lang="en-IN" dirty="0"/>
            <a:t>Using SpaceX REST API</a:t>
          </a:r>
        </a:p>
      </dgm:t>
    </dgm:pt>
    <dgm:pt modelId="{4C76EDEB-B3AD-4506-B4F7-71303AE33112}" type="parTrans" cxnId="{6FE21987-6DFA-4978-B06B-7272EE405CB6}">
      <dgm:prSet/>
      <dgm:spPr/>
      <dgm:t>
        <a:bodyPr/>
        <a:lstStyle/>
        <a:p>
          <a:endParaRPr lang="en-IN"/>
        </a:p>
      </dgm:t>
    </dgm:pt>
    <dgm:pt modelId="{CD0B9D3C-E0BF-4D5F-A407-C584F6EFE3C9}" type="sibTrans" cxnId="{6FE21987-6DFA-4978-B06B-7272EE405CB6}">
      <dgm:prSet/>
      <dgm:spPr/>
      <dgm:t>
        <a:bodyPr/>
        <a:lstStyle/>
        <a:p>
          <a:endParaRPr lang="en-IN"/>
        </a:p>
      </dgm:t>
    </dgm:pt>
    <dgm:pt modelId="{52E9730D-78ED-481C-96F2-A6E4263B4389}">
      <dgm:prSet phldrT="[Text]"/>
      <dgm:spPr/>
      <dgm:t>
        <a:bodyPr/>
        <a:lstStyle/>
        <a:p>
          <a:r>
            <a:rPr lang="en-IN" dirty="0"/>
            <a:t>Collected SpaceX launch data using GET requests with helper functions.</a:t>
          </a:r>
        </a:p>
      </dgm:t>
    </dgm:pt>
    <dgm:pt modelId="{408C4FFE-5AE1-425E-867E-19C28F6771CB}" type="parTrans" cxnId="{2B606F8A-DEED-4C57-A2B5-BE61FEB3BED4}">
      <dgm:prSet/>
      <dgm:spPr/>
      <dgm:t>
        <a:bodyPr/>
        <a:lstStyle/>
        <a:p>
          <a:endParaRPr lang="en-IN"/>
        </a:p>
      </dgm:t>
    </dgm:pt>
    <dgm:pt modelId="{14D0BADC-56C1-48D4-8C73-E2778EE08DE1}" type="sibTrans" cxnId="{2B606F8A-DEED-4C57-A2B5-BE61FEB3BED4}">
      <dgm:prSet/>
      <dgm:spPr/>
      <dgm:t>
        <a:bodyPr/>
        <a:lstStyle/>
        <a:p>
          <a:endParaRPr lang="en-IN"/>
        </a:p>
      </dgm:t>
    </dgm:pt>
    <dgm:pt modelId="{EE22B4B6-2370-42EC-809A-DEBEF3A1D6C9}">
      <dgm:prSet phldrT="[Text]"/>
      <dgm:spPr/>
      <dgm:t>
        <a:bodyPr/>
        <a:lstStyle/>
        <a:p>
          <a:r>
            <a:rPr lang="en-IN" dirty="0"/>
            <a:t>Parsed JSON response and converted it into a pandas dataframe </a:t>
          </a:r>
        </a:p>
      </dgm:t>
    </dgm:pt>
    <dgm:pt modelId="{AA16F332-EABF-4625-B981-CA2CDFF40007}" type="parTrans" cxnId="{4151E69B-DF95-463B-9B9A-B12790EC20E0}">
      <dgm:prSet/>
      <dgm:spPr/>
      <dgm:t>
        <a:bodyPr/>
        <a:lstStyle/>
        <a:p>
          <a:endParaRPr lang="en-IN"/>
        </a:p>
      </dgm:t>
    </dgm:pt>
    <dgm:pt modelId="{3BA89ECE-A44E-459F-9D1B-0EABD03CEBC6}" type="sibTrans" cxnId="{4151E69B-DF95-463B-9B9A-B12790EC20E0}">
      <dgm:prSet/>
      <dgm:spPr/>
      <dgm:t>
        <a:bodyPr/>
        <a:lstStyle/>
        <a:p>
          <a:endParaRPr lang="en-IN"/>
        </a:p>
      </dgm:t>
    </dgm:pt>
    <dgm:pt modelId="{A9A8E8D0-7FCE-43E6-8B6B-5B3A20A6EBFB}">
      <dgm:prSet phldrT="[Text]"/>
      <dgm:spPr/>
      <dgm:t>
        <a:bodyPr/>
        <a:lstStyle/>
        <a:p>
          <a:r>
            <a:rPr lang="en-IN" dirty="0"/>
            <a:t>Using Web Scrapping</a:t>
          </a:r>
        </a:p>
      </dgm:t>
    </dgm:pt>
    <dgm:pt modelId="{94A48BDC-2D5E-49EE-B66E-257DDC86BB4E}" type="parTrans" cxnId="{44BA0A20-6021-442A-B88F-E7DB5D149B09}">
      <dgm:prSet/>
      <dgm:spPr/>
      <dgm:t>
        <a:bodyPr/>
        <a:lstStyle/>
        <a:p>
          <a:endParaRPr lang="en-IN"/>
        </a:p>
      </dgm:t>
    </dgm:pt>
    <dgm:pt modelId="{BD9B23B2-341C-4721-BEC5-B4B90976F29A}" type="sibTrans" cxnId="{44BA0A20-6021-442A-B88F-E7DB5D149B09}">
      <dgm:prSet/>
      <dgm:spPr/>
      <dgm:t>
        <a:bodyPr/>
        <a:lstStyle/>
        <a:p>
          <a:endParaRPr lang="en-IN"/>
        </a:p>
      </dgm:t>
    </dgm:pt>
    <dgm:pt modelId="{A1B6A9A5-71EB-4753-992D-69C8E0137AE1}">
      <dgm:prSet phldrT="[Text]"/>
      <dgm:spPr/>
      <dgm:t>
        <a:bodyPr/>
        <a:lstStyle/>
        <a:p>
          <a:r>
            <a:rPr lang="en-IN" dirty="0"/>
            <a:t>Web scrapped Falcon-9 historical launch records from a Wikipedia page using BeautifulSoup and Request library</a:t>
          </a:r>
        </a:p>
      </dgm:t>
    </dgm:pt>
    <dgm:pt modelId="{26E6B990-30F5-42F2-B34E-5FE0B84DF140}" type="parTrans" cxnId="{C3A110CF-25AE-4FA6-BF7A-17C818191B7A}">
      <dgm:prSet/>
      <dgm:spPr/>
      <dgm:t>
        <a:bodyPr/>
        <a:lstStyle/>
        <a:p>
          <a:endParaRPr lang="en-IN"/>
        </a:p>
      </dgm:t>
    </dgm:pt>
    <dgm:pt modelId="{EE268DC3-928E-46C9-AAE8-0EA7A76C3037}" type="sibTrans" cxnId="{C3A110CF-25AE-4FA6-BF7A-17C818191B7A}">
      <dgm:prSet/>
      <dgm:spPr/>
      <dgm:t>
        <a:bodyPr/>
        <a:lstStyle/>
        <a:p>
          <a:endParaRPr lang="en-IN"/>
        </a:p>
      </dgm:t>
    </dgm:pt>
    <dgm:pt modelId="{71AB6793-6494-4092-8DF3-787240D666BA}">
      <dgm:prSet phldrT="[Text]"/>
      <dgm:spPr/>
      <dgm:t>
        <a:bodyPr/>
        <a:lstStyle/>
        <a:p>
          <a:r>
            <a:rPr lang="en-IN" dirty="0"/>
            <a:t>Parsed the HTML table and converted it into a pandas dataframe</a:t>
          </a:r>
        </a:p>
      </dgm:t>
    </dgm:pt>
    <dgm:pt modelId="{5A9CADAD-EAA0-4D9F-90F1-614572E88101}" type="parTrans" cxnId="{40C5A039-1515-4A42-94E3-D764FFF009A9}">
      <dgm:prSet/>
      <dgm:spPr/>
      <dgm:t>
        <a:bodyPr/>
        <a:lstStyle/>
        <a:p>
          <a:endParaRPr lang="en-IN"/>
        </a:p>
      </dgm:t>
    </dgm:pt>
    <dgm:pt modelId="{1E4D3BF3-9E5B-42BF-ADBC-47C2B00D6FAB}" type="sibTrans" cxnId="{40C5A039-1515-4A42-94E3-D764FFF009A9}">
      <dgm:prSet/>
      <dgm:spPr/>
      <dgm:t>
        <a:bodyPr/>
        <a:lstStyle/>
        <a:p>
          <a:endParaRPr lang="en-IN"/>
        </a:p>
      </dgm:t>
    </dgm:pt>
    <dgm:pt modelId="{6DECC00E-91A0-4354-A9CA-092F841E5696}" type="pres">
      <dgm:prSet presAssocID="{4BE53D4A-9784-4379-B108-6C6DB80E5197}" presName="Name0" presStyleCnt="0">
        <dgm:presLayoutVars>
          <dgm:dir/>
          <dgm:animLvl val="lvl"/>
          <dgm:resizeHandles/>
        </dgm:presLayoutVars>
      </dgm:prSet>
      <dgm:spPr/>
    </dgm:pt>
    <dgm:pt modelId="{BA98BC81-3850-4CF7-83BA-42E2140494B0}" type="pres">
      <dgm:prSet presAssocID="{FAA57F4D-5ACD-46E8-9AF5-B2E1A81E5EEB}" presName="linNode" presStyleCnt="0"/>
      <dgm:spPr/>
    </dgm:pt>
    <dgm:pt modelId="{A1A22F9F-3AC7-4B64-AC2A-476394A0D758}" type="pres">
      <dgm:prSet presAssocID="{FAA57F4D-5ACD-46E8-9AF5-B2E1A81E5EEB}" presName="parentShp" presStyleLbl="node1" presStyleIdx="0" presStyleCnt="2">
        <dgm:presLayoutVars>
          <dgm:bulletEnabled val="1"/>
        </dgm:presLayoutVars>
      </dgm:prSet>
      <dgm:spPr/>
    </dgm:pt>
    <dgm:pt modelId="{6D166D43-8FC5-4AAE-BD51-B6999964C7D5}" type="pres">
      <dgm:prSet presAssocID="{FAA57F4D-5ACD-46E8-9AF5-B2E1A81E5EEB}" presName="childShp" presStyleLbl="bgAccFollowNode1" presStyleIdx="0" presStyleCnt="2">
        <dgm:presLayoutVars>
          <dgm:bulletEnabled val="1"/>
        </dgm:presLayoutVars>
      </dgm:prSet>
      <dgm:spPr/>
    </dgm:pt>
    <dgm:pt modelId="{903807F5-17A6-47C1-9579-0C2F9351F009}" type="pres">
      <dgm:prSet presAssocID="{CD0B9D3C-E0BF-4D5F-A407-C584F6EFE3C9}" presName="spacing" presStyleCnt="0"/>
      <dgm:spPr/>
    </dgm:pt>
    <dgm:pt modelId="{64F9F41C-6ACD-448A-BB2F-2B0D40086EAD}" type="pres">
      <dgm:prSet presAssocID="{A9A8E8D0-7FCE-43E6-8B6B-5B3A20A6EBFB}" presName="linNode" presStyleCnt="0"/>
      <dgm:spPr/>
    </dgm:pt>
    <dgm:pt modelId="{40438994-077A-4BAC-AB71-98794D9F8AFD}" type="pres">
      <dgm:prSet presAssocID="{A9A8E8D0-7FCE-43E6-8B6B-5B3A20A6EBFB}" presName="parentShp" presStyleLbl="node1" presStyleIdx="1" presStyleCnt="2">
        <dgm:presLayoutVars>
          <dgm:bulletEnabled val="1"/>
        </dgm:presLayoutVars>
      </dgm:prSet>
      <dgm:spPr/>
    </dgm:pt>
    <dgm:pt modelId="{21F746D7-B759-456C-8C73-CF8B992247CD}" type="pres">
      <dgm:prSet presAssocID="{A9A8E8D0-7FCE-43E6-8B6B-5B3A20A6EBFB}" presName="childShp" presStyleLbl="bgAccFollowNode1" presStyleIdx="1" presStyleCnt="2">
        <dgm:presLayoutVars>
          <dgm:bulletEnabled val="1"/>
        </dgm:presLayoutVars>
      </dgm:prSet>
      <dgm:spPr/>
    </dgm:pt>
  </dgm:ptLst>
  <dgm:cxnLst>
    <dgm:cxn modelId="{866F3A1E-FEEA-4FD0-B6E0-B627B8483510}" type="presOf" srcId="{71AB6793-6494-4092-8DF3-787240D666BA}" destId="{21F746D7-B759-456C-8C73-CF8B992247CD}" srcOrd="0" destOrd="1" presId="urn:microsoft.com/office/officeart/2005/8/layout/vList6"/>
    <dgm:cxn modelId="{44BA0A20-6021-442A-B88F-E7DB5D149B09}" srcId="{4BE53D4A-9784-4379-B108-6C6DB80E5197}" destId="{A9A8E8D0-7FCE-43E6-8B6B-5B3A20A6EBFB}" srcOrd="1" destOrd="0" parTransId="{94A48BDC-2D5E-49EE-B66E-257DDC86BB4E}" sibTransId="{BD9B23B2-341C-4721-BEC5-B4B90976F29A}"/>
    <dgm:cxn modelId="{CA606920-63E8-450A-9970-AD453749E742}" type="presOf" srcId="{FAA57F4D-5ACD-46E8-9AF5-B2E1A81E5EEB}" destId="{A1A22F9F-3AC7-4B64-AC2A-476394A0D758}" srcOrd="0" destOrd="0" presId="urn:microsoft.com/office/officeart/2005/8/layout/vList6"/>
    <dgm:cxn modelId="{63C06038-4EE5-4039-B996-09E1BFC71016}" type="presOf" srcId="{A1B6A9A5-71EB-4753-992D-69C8E0137AE1}" destId="{21F746D7-B759-456C-8C73-CF8B992247CD}" srcOrd="0" destOrd="0" presId="urn:microsoft.com/office/officeart/2005/8/layout/vList6"/>
    <dgm:cxn modelId="{40C5A039-1515-4A42-94E3-D764FFF009A9}" srcId="{A9A8E8D0-7FCE-43E6-8B6B-5B3A20A6EBFB}" destId="{71AB6793-6494-4092-8DF3-787240D666BA}" srcOrd="1" destOrd="0" parTransId="{5A9CADAD-EAA0-4D9F-90F1-614572E88101}" sibTransId="{1E4D3BF3-9E5B-42BF-ADBC-47C2B00D6FAB}"/>
    <dgm:cxn modelId="{F5479554-2795-4A27-8B6B-6EA368AC10E3}" type="presOf" srcId="{4BE53D4A-9784-4379-B108-6C6DB80E5197}" destId="{6DECC00E-91A0-4354-A9CA-092F841E5696}" srcOrd="0" destOrd="0" presId="urn:microsoft.com/office/officeart/2005/8/layout/vList6"/>
    <dgm:cxn modelId="{6FE21987-6DFA-4978-B06B-7272EE405CB6}" srcId="{4BE53D4A-9784-4379-B108-6C6DB80E5197}" destId="{FAA57F4D-5ACD-46E8-9AF5-B2E1A81E5EEB}" srcOrd="0" destOrd="0" parTransId="{4C76EDEB-B3AD-4506-B4F7-71303AE33112}" sibTransId="{CD0B9D3C-E0BF-4D5F-A407-C584F6EFE3C9}"/>
    <dgm:cxn modelId="{2B606F8A-DEED-4C57-A2B5-BE61FEB3BED4}" srcId="{FAA57F4D-5ACD-46E8-9AF5-B2E1A81E5EEB}" destId="{52E9730D-78ED-481C-96F2-A6E4263B4389}" srcOrd="0" destOrd="0" parTransId="{408C4FFE-5AE1-425E-867E-19C28F6771CB}" sibTransId="{14D0BADC-56C1-48D4-8C73-E2778EE08DE1}"/>
    <dgm:cxn modelId="{4151E69B-DF95-463B-9B9A-B12790EC20E0}" srcId="{FAA57F4D-5ACD-46E8-9AF5-B2E1A81E5EEB}" destId="{EE22B4B6-2370-42EC-809A-DEBEF3A1D6C9}" srcOrd="1" destOrd="0" parTransId="{AA16F332-EABF-4625-B981-CA2CDFF40007}" sibTransId="{3BA89ECE-A44E-459F-9D1B-0EABD03CEBC6}"/>
    <dgm:cxn modelId="{C3A110CF-25AE-4FA6-BF7A-17C818191B7A}" srcId="{A9A8E8D0-7FCE-43E6-8B6B-5B3A20A6EBFB}" destId="{A1B6A9A5-71EB-4753-992D-69C8E0137AE1}" srcOrd="0" destOrd="0" parTransId="{26E6B990-30F5-42F2-B34E-5FE0B84DF140}" sibTransId="{EE268DC3-928E-46C9-AAE8-0EA7A76C3037}"/>
    <dgm:cxn modelId="{85C6CAD4-4D69-4313-BE2F-5632F1740895}" type="presOf" srcId="{52E9730D-78ED-481C-96F2-A6E4263B4389}" destId="{6D166D43-8FC5-4AAE-BD51-B6999964C7D5}" srcOrd="0" destOrd="0" presId="urn:microsoft.com/office/officeart/2005/8/layout/vList6"/>
    <dgm:cxn modelId="{669ADEF3-11E1-4E59-AD0F-7E95F0EB52ED}" type="presOf" srcId="{A9A8E8D0-7FCE-43E6-8B6B-5B3A20A6EBFB}" destId="{40438994-077A-4BAC-AB71-98794D9F8AFD}" srcOrd="0" destOrd="0" presId="urn:microsoft.com/office/officeart/2005/8/layout/vList6"/>
    <dgm:cxn modelId="{2D939FF7-A42A-4DC6-9316-8D7D2087DD15}" type="presOf" srcId="{EE22B4B6-2370-42EC-809A-DEBEF3A1D6C9}" destId="{6D166D43-8FC5-4AAE-BD51-B6999964C7D5}" srcOrd="0" destOrd="1" presId="urn:microsoft.com/office/officeart/2005/8/layout/vList6"/>
    <dgm:cxn modelId="{1BEC1092-9B53-4BC8-AD01-29802F2E9A74}" type="presParOf" srcId="{6DECC00E-91A0-4354-A9CA-092F841E5696}" destId="{BA98BC81-3850-4CF7-83BA-42E2140494B0}" srcOrd="0" destOrd="0" presId="urn:microsoft.com/office/officeart/2005/8/layout/vList6"/>
    <dgm:cxn modelId="{4A7893BF-5829-4EB4-8FE8-9EE9D0C38FE6}" type="presParOf" srcId="{BA98BC81-3850-4CF7-83BA-42E2140494B0}" destId="{A1A22F9F-3AC7-4B64-AC2A-476394A0D758}" srcOrd="0" destOrd="0" presId="urn:microsoft.com/office/officeart/2005/8/layout/vList6"/>
    <dgm:cxn modelId="{F41FDF87-0CA8-440E-B4F3-64AA9A03CA84}" type="presParOf" srcId="{BA98BC81-3850-4CF7-83BA-42E2140494B0}" destId="{6D166D43-8FC5-4AAE-BD51-B6999964C7D5}" srcOrd="1" destOrd="0" presId="urn:microsoft.com/office/officeart/2005/8/layout/vList6"/>
    <dgm:cxn modelId="{74B943CC-6289-47E4-B13A-CF612C10E4AC}" type="presParOf" srcId="{6DECC00E-91A0-4354-A9CA-092F841E5696}" destId="{903807F5-17A6-47C1-9579-0C2F9351F009}" srcOrd="1" destOrd="0" presId="urn:microsoft.com/office/officeart/2005/8/layout/vList6"/>
    <dgm:cxn modelId="{1C85995D-C798-4632-8D68-A9CF850455BD}" type="presParOf" srcId="{6DECC00E-91A0-4354-A9CA-092F841E5696}" destId="{64F9F41C-6ACD-448A-BB2F-2B0D40086EAD}" srcOrd="2" destOrd="0" presId="urn:microsoft.com/office/officeart/2005/8/layout/vList6"/>
    <dgm:cxn modelId="{C5936A9F-83DB-49AC-A01D-E6F674BD3C67}" type="presParOf" srcId="{64F9F41C-6ACD-448A-BB2F-2B0D40086EAD}" destId="{40438994-077A-4BAC-AB71-98794D9F8AFD}" srcOrd="0" destOrd="0" presId="urn:microsoft.com/office/officeart/2005/8/layout/vList6"/>
    <dgm:cxn modelId="{0BBAB967-A254-42BD-BE2A-BB3E27F660ED}" type="presParOf" srcId="{64F9F41C-6ACD-448A-BB2F-2B0D40086EAD}" destId="{21F746D7-B759-456C-8C73-CF8B992247CD}"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A0A39D-C39C-4341-96B6-FE7E4C20DE2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E3E03669-7C8A-4E1F-AFA0-2A81C2EC9F9A}">
      <dgm:prSet phldrT="[Text]" custT="1"/>
      <dgm:spPr/>
      <dgm:t>
        <a:bodyPr/>
        <a:lstStyle/>
        <a:p>
          <a:r>
            <a:rPr lang="en-IN" sz="1200" dirty="0"/>
            <a:t>Define Auxiliary Function</a:t>
          </a:r>
        </a:p>
      </dgm:t>
    </dgm:pt>
    <dgm:pt modelId="{18B424D5-4BF2-4785-AC09-577BE912632B}" type="parTrans" cxnId="{4C1CD339-D9AD-4D2A-BA94-07276B1B8622}">
      <dgm:prSet/>
      <dgm:spPr/>
      <dgm:t>
        <a:bodyPr/>
        <a:lstStyle/>
        <a:p>
          <a:endParaRPr lang="en-IN"/>
        </a:p>
      </dgm:t>
    </dgm:pt>
    <dgm:pt modelId="{840E33B5-EBCF-4320-B879-2DE7D4589FF5}" type="sibTrans" cxnId="{4C1CD339-D9AD-4D2A-BA94-07276B1B8622}">
      <dgm:prSet/>
      <dgm:spPr/>
      <dgm:t>
        <a:bodyPr/>
        <a:lstStyle/>
        <a:p>
          <a:endParaRPr lang="en-IN"/>
        </a:p>
      </dgm:t>
    </dgm:pt>
    <dgm:pt modelId="{EE34AAB6-CEE2-40A8-879E-00AA3F912407}">
      <dgm:prSet phldrT="[Text]" custT="1"/>
      <dgm:spPr/>
      <dgm:t>
        <a:bodyPr/>
        <a:lstStyle/>
        <a:p>
          <a:r>
            <a:rPr lang="en-US" sz="1100" b="0" dirty="0"/>
            <a:t>to extract information using identification numbers in the launch data.</a:t>
          </a:r>
          <a:endParaRPr lang="en-IN" sz="1100" dirty="0"/>
        </a:p>
      </dgm:t>
    </dgm:pt>
    <dgm:pt modelId="{6F9776B0-5F14-44E9-9B0E-71120621947D}" type="parTrans" cxnId="{BFE57FFF-5225-4285-8A0D-E9444DCF540A}">
      <dgm:prSet/>
      <dgm:spPr/>
      <dgm:t>
        <a:bodyPr/>
        <a:lstStyle/>
        <a:p>
          <a:endParaRPr lang="en-IN"/>
        </a:p>
      </dgm:t>
    </dgm:pt>
    <dgm:pt modelId="{0F7B930F-0DC5-4B29-888C-A7C7366A698F}" type="sibTrans" cxnId="{BFE57FFF-5225-4285-8A0D-E9444DCF540A}">
      <dgm:prSet/>
      <dgm:spPr/>
      <dgm:t>
        <a:bodyPr/>
        <a:lstStyle/>
        <a:p>
          <a:endParaRPr lang="en-IN"/>
        </a:p>
      </dgm:t>
    </dgm:pt>
    <dgm:pt modelId="{3F93D5A1-E37E-47FB-910A-2F338DDC3577}">
      <dgm:prSet phldrT="[Text]" custT="1"/>
      <dgm:spPr/>
      <dgm:t>
        <a:bodyPr/>
        <a:lstStyle/>
        <a:p>
          <a:r>
            <a:rPr lang="en-IN" sz="1100" dirty="0"/>
            <a:t>Make GET Requests to SpaceX API</a:t>
          </a:r>
        </a:p>
      </dgm:t>
    </dgm:pt>
    <dgm:pt modelId="{F3BADF65-CBE0-4E6E-92E5-256F2442937F}" type="parTrans" cxnId="{BA2AE037-35A9-4D12-A3E8-702112442EA1}">
      <dgm:prSet/>
      <dgm:spPr/>
      <dgm:t>
        <a:bodyPr/>
        <a:lstStyle/>
        <a:p>
          <a:endParaRPr lang="en-IN"/>
        </a:p>
      </dgm:t>
    </dgm:pt>
    <dgm:pt modelId="{5F3E4F6B-B94D-4610-B623-9206C9EE7C2D}" type="sibTrans" cxnId="{BA2AE037-35A9-4D12-A3E8-702112442EA1}">
      <dgm:prSet/>
      <dgm:spPr/>
      <dgm:t>
        <a:bodyPr/>
        <a:lstStyle/>
        <a:p>
          <a:endParaRPr lang="en-IN"/>
        </a:p>
      </dgm:t>
    </dgm:pt>
    <dgm:pt modelId="{54857F85-1650-4C34-B259-2FF5EAC9115C}">
      <dgm:prSet phldrT="[Text]" custT="1"/>
      <dgm:spPr/>
      <dgm:t>
        <a:bodyPr/>
        <a:lstStyle/>
        <a:p>
          <a:r>
            <a:rPr lang="en-IN" sz="1100" dirty="0"/>
            <a:t>Request rocket Launch data </a:t>
          </a:r>
        </a:p>
      </dgm:t>
    </dgm:pt>
    <dgm:pt modelId="{A0ACA6C2-625A-4ADE-AA27-43C9BA78F526}" type="parTrans" cxnId="{60FD1F26-4F80-49E8-8752-6F0E7CB40228}">
      <dgm:prSet/>
      <dgm:spPr/>
      <dgm:t>
        <a:bodyPr/>
        <a:lstStyle/>
        <a:p>
          <a:endParaRPr lang="en-IN"/>
        </a:p>
      </dgm:t>
    </dgm:pt>
    <dgm:pt modelId="{02D83ACD-C8F2-40C2-B7D5-0C70C4D0EF45}" type="sibTrans" cxnId="{60FD1F26-4F80-49E8-8752-6F0E7CB40228}">
      <dgm:prSet/>
      <dgm:spPr/>
      <dgm:t>
        <a:bodyPr/>
        <a:lstStyle/>
        <a:p>
          <a:endParaRPr lang="en-IN"/>
        </a:p>
      </dgm:t>
    </dgm:pt>
    <dgm:pt modelId="{F48C7A18-1CA5-4ADC-B4DA-74C2FA9BB849}">
      <dgm:prSet phldrT="[Text]" custT="1"/>
      <dgm:spPr/>
      <dgm:t>
        <a:bodyPr/>
        <a:lstStyle/>
        <a:p>
          <a:r>
            <a:rPr lang="en-IN" sz="1100" dirty="0"/>
            <a:t>Extracted via Auxiliary Function</a:t>
          </a:r>
        </a:p>
      </dgm:t>
    </dgm:pt>
    <dgm:pt modelId="{FAC71682-FF76-4D87-A554-D587F953F68B}" type="parTrans" cxnId="{505C4EE7-7969-48D8-8DC1-CC128F1D26AC}">
      <dgm:prSet/>
      <dgm:spPr/>
      <dgm:t>
        <a:bodyPr/>
        <a:lstStyle/>
        <a:p>
          <a:endParaRPr lang="en-IN"/>
        </a:p>
      </dgm:t>
    </dgm:pt>
    <dgm:pt modelId="{C8368F2B-B811-4F62-93CC-15331FD84947}" type="sibTrans" cxnId="{505C4EE7-7969-48D8-8DC1-CC128F1D26AC}">
      <dgm:prSet/>
      <dgm:spPr/>
      <dgm:t>
        <a:bodyPr/>
        <a:lstStyle/>
        <a:p>
          <a:endParaRPr lang="en-IN"/>
        </a:p>
      </dgm:t>
    </dgm:pt>
    <dgm:pt modelId="{A978EB94-5CCD-4713-B660-174683E7014C}">
      <dgm:prSet phldrT="[Text]" custT="1"/>
      <dgm:spPr/>
      <dgm:t>
        <a:bodyPr/>
        <a:lstStyle/>
        <a:p>
          <a:r>
            <a:rPr lang="en-IN" sz="1200" dirty="0"/>
            <a:t>Decode JSON response </a:t>
          </a:r>
        </a:p>
      </dgm:t>
    </dgm:pt>
    <dgm:pt modelId="{72054A85-1881-44D3-8273-A2F4D97928A6}" type="parTrans" cxnId="{DE95EA93-3BA0-4F74-B518-266747B82A4A}">
      <dgm:prSet/>
      <dgm:spPr/>
      <dgm:t>
        <a:bodyPr/>
        <a:lstStyle/>
        <a:p>
          <a:endParaRPr lang="en-IN"/>
        </a:p>
      </dgm:t>
    </dgm:pt>
    <dgm:pt modelId="{022083BE-E500-4E73-A58F-DB53BEBCA0B4}" type="sibTrans" cxnId="{DE95EA93-3BA0-4F74-B518-266747B82A4A}">
      <dgm:prSet/>
      <dgm:spPr/>
      <dgm:t>
        <a:bodyPr/>
        <a:lstStyle/>
        <a:p>
          <a:endParaRPr lang="en-IN"/>
        </a:p>
      </dgm:t>
    </dgm:pt>
    <dgm:pt modelId="{D55DFD9E-F2A9-4373-AB2B-8DA6B171E4B7}">
      <dgm:prSet phldrT="[Text]" custT="1"/>
      <dgm:spPr/>
      <dgm:t>
        <a:bodyPr/>
        <a:lstStyle/>
        <a:p>
          <a:r>
            <a:rPr lang="en-IN" sz="1000" dirty="0"/>
            <a:t>Receive JSON response and Parse JSON data</a:t>
          </a:r>
        </a:p>
      </dgm:t>
    </dgm:pt>
    <dgm:pt modelId="{216CEAB1-B784-4746-9F73-F12110458420}" type="parTrans" cxnId="{13635FE3-5D42-4301-9570-227DEC602FD2}">
      <dgm:prSet/>
      <dgm:spPr/>
      <dgm:t>
        <a:bodyPr/>
        <a:lstStyle/>
        <a:p>
          <a:endParaRPr lang="en-IN"/>
        </a:p>
      </dgm:t>
    </dgm:pt>
    <dgm:pt modelId="{4CD065BE-E7F1-4876-BC6F-39DD2A6386EC}" type="sibTrans" cxnId="{13635FE3-5D42-4301-9570-227DEC602FD2}">
      <dgm:prSet/>
      <dgm:spPr/>
      <dgm:t>
        <a:bodyPr/>
        <a:lstStyle/>
        <a:p>
          <a:endParaRPr lang="en-IN"/>
        </a:p>
      </dgm:t>
    </dgm:pt>
    <dgm:pt modelId="{4AADFC79-4176-491F-B281-D8C95EDFB972}">
      <dgm:prSet phldrT="[Text]" custT="1"/>
      <dgm:spPr/>
      <dgm:t>
        <a:bodyPr/>
        <a:lstStyle/>
        <a:p>
          <a:r>
            <a:rPr lang="en-IN" sz="1100" dirty="0"/>
            <a:t>Convert to Pandas dataframe </a:t>
          </a:r>
        </a:p>
      </dgm:t>
    </dgm:pt>
    <dgm:pt modelId="{BF1D4406-5A4B-4576-B50E-2F8C0DBB6775}" type="parTrans" cxnId="{14AACED1-204A-42ED-952C-5199D9342BC8}">
      <dgm:prSet/>
      <dgm:spPr/>
      <dgm:t>
        <a:bodyPr/>
        <a:lstStyle/>
        <a:p>
          <a:endParaRPr lang="en-IN"/>
        </a:p>
      </dgm:t>
    </dgm:pt>
    <dgm:pt modelId="{49776C1F-2B37-4FED-B594-9050481D958F}" type="sibTrans" cxnId="{14AACED1-204A-42ED-952C-5199D9342BC8}">
      <dgm:prSet/>
      <dgm:spPr/>
      <dgm:t>
        <a:bodyPr/>
        <a:lstStyle/>
        <a:p>
          <a:endParaRPr lang="en-IN"/>
        </a:p>
      </dgm:t>
    </dgm:pt>
    <dgm:pt modelId="{C73677DB-E695-4B3E-BCE2-6548FA1A4C85}" type="pres">
      <dgm:prSet presAssocID="{E5A0A39D-C39C-4341-96B6-FE7E4C20DE2B}" presName="rootnode" presStyleCnt="0">
        <dgm:presLayoutVars>
          <dgm:chMax/>
          <dgm:chPref/>
          <dgm:dir/>
          <dgm:animLvl val="lvl"/>
        </dgm:presLayoutVars>
      </dgm:prSet>
      <dgm:spPr/>
    </dgm:pt>
    <dgm:pt modelId="{A6AA3241-47CF-4EC2-97C8-B78BBA9FD24A}" type="pres">
      <dgm:prSet presAssocID="{E3E03669-7C8A-4E1F-AFA0-2A81C2EC9F9A}" presName="composite" presStyleCnt="0"/>
      <dgm:spPr/>
    </dgm:pt>
    <dgm:pt modelId="{55862879-E710-4A96-9CF1-B08CA24C9707}" type="pres">
      <dgm:prSet presAssocID="{E3E03669-7C8A-4E1F-AFA0-2A81C2EC9F9A}" presName="bentUpArrow1" presStyleLbl="alignImgPlace1" presStyleIdx="0" presStyleCnt="5"/>
      <dgm:spPr/>
    </dgm:pt>
    <dgm:pt modelId="{D42C4113-769B-4303-B291-4A784D4A28EF}" type="pres">
      <dgm:prSet presAssocID="{E3E03669-7C8A-4E1F-AFA0-2A81C2EC9F9A}" presName="ParentText" presStyleLbl="node1" presStyleIdx="0" presStyleCnt="6">
        <dgm:presLayoutVars>
          <dgm:chMax val="1"/>
          <dgm:chPref val="1"/>
          <dgm:bulletEnabled val="1"/>
        </dgm:presLayoutVars>
      </dgm:prSet>
      <dgm:spPr/>
    </dgm:pt>
    <dgm:pt modelId="{F579F86E-6473-4B30-A28E-BFEDE5656514}" type="pres">
      <dgm:prSet presAssocID="{E3E03669-7C8A-4E1F-AFA0-2A81C2EC9F9A}" presName="ChildText" presStyleLbl="revTx" presStyleIdx="0" presStyleCnt="5" custScaleX="309011" custScaleY="115632" custLinFactX="6623" custLinFactNeighborX="100000" custLinFactNeighborY="5030">
        <dgm:presLayoutVars>
          <dgm:chMax val="0"/>
          <dgm:chPref val="0"/>
          <dgm:bulletEnabled val="1"/>
        </dgm:presLayoutVars>
      </dgm:prSet>
      <dgm:spPr/>
    </dgm:pt>
    <dgm:pt modelId="{1A68B12D-B784-4C64-9E0C-013CF231AAD2}" type="pres">
      <dgm:prSet presAssocID="{840E33B5-EBCF-4320-B879-2DE7D4589FF5}" presName="sibTrans" presStyleCnt="0"/>
      <dgm:spPr/>
    </dgm:pt>
    <dgm:pt modelId="{4536BEDB-5B7D-4E9D-9C7A-1D9BC1C5C8E0}" type="pres">
      <dgm:prSet presAssocID="{3F93D5A1-E37E-47FB-910A-2F338DDC3577}" presName="composite" presStyleCnt="0"/>
      <dgm:spPr/>
    </dgm:pt>
    <dgm:pt modelId="{D55F5656-90AC-4828-A487-6A082819EF54}" type="pres">
      <dgm:prSet presAssocID="{3F93D5A1-E37E-47FB-910A-2F338DDC3577}" presName="bentUpArrow1" presStyleLbl="alignImgPlace1" presStyleIdx="1" presStyleCnt="5"/>
      <dgm:spPr/>
    </dgm:pt>
    <dgm:pt modelId="{8ED4ADD5-60D2-46A1-B9AF-09A34D7871AA}" type="pres">
      <dgm:prSet presAssocID="{3F93D5A1-E37E-47FB-910A-2F338DDC3577}" presName="ParentText" presStyleLbl="node1" presStyleIdx="1" presStyleCnt="6">
        <dgm:presLayoutVars>
          <dgm:chMax val="1"/>
          <dgm:chPref val="1"/>
          <dgm:bulletEnabled val="1"/>
        </dgm:presLayoutVars>
      </dgm:prSet>
      <dgm:spPr/>
    </dgm:pt>
    <dgm:pt modelId="{8C97DEA5-AEB5-4834-9FB5-9FE99B37E4F7}" type="pres">
      <dgm:prSet presAssocID="{3F93D5A1-E37E-47FB-910A-2F338DDC3577}" presName="ChildText" presStyleLbl="revTx" presStyleIdx="1" presStyleCnt="5">
        <dgm:presLayoutVars>
          <dgm:chMax val="0"/>
          <dgm:chPref val="0"/>
          <dgm:bulletEnabled val="1"/>
        </dgm:presLayoutVars>
      </dgm:prSet>
      <dgm:spPr/>
    </dgm:pt>
    <dgm:pt modelId="{D6824314-0CDA-4CFB-9C80-1A801C28CAE3}" type="pres">
      <dgm:prSet presAssocID="{5F3E4F6B-B94D-4610-B623-9206C9EE7C2D}" presName="sibTrans" presStyleCnt="0"/>
      <dgm:spPr/>
    </dgm:pt>
    <dgm:pt modelId="{EF7CF7AC-6B28-4A60-9473-901179B560BA}" type="pres">
      <dgm:prSet presAssocID="{54857F85-1650-4C34-B259-2FF5EAC9115C}" presName="composite" presStyleCnt="0"/>
      <dgm:spPr/>
    </dgm:pt>
    <dgm:pt modelId="{5F9E0624-6CC9-4D15-B373-5865D1DFF7F9}" type="pres">
      <dgm:prSet presAssocID="{54857F85-1650-4C34-B259-2FF5EAC9115C}" presName="bentUpArrow1" presStyleLbl="alignImgPlace1" presStyleIdx="2" presStyleCnt="5"/>
      <dgm:spPr/>
    </dgm:pt>
    <dgm:pt modelId="{60CE7DFE-CAAE-46D0-A8F1-43680B7CA4C8}" type="pres">
      <dgm:prSet presAssocID="{54857F85-1650-4C34-B259-2FF5EAC9115C}" presName="ParentText" presStyleLbl="node1" presStyleIdx="2" presStyleCnt="6" custLinFactNeighborX="-1017" custLinFactNeighborY="1882">
        <dgm:presLayoutVars>
          <dgm:chMax val="1"/>
          <dgm:chPref val="1"/>
          <dgm:bulletEnabled val="1"/>
        </dgm:presLayoutVars>
      </dgm:prSet>
      <dgm:spPr/>
    </dgm:pt>
    <dgm:pt modelId="{6CD500E1-6228-47CD-8ECF-059486158FFB}" type="pres">
      <dgm:prSet presAssocID="{54857F85-1650-4C34-B259-2FF5EAC9115C}" presName="ChildText" presStyleLbl="revTx" presStyleIdx="2" presStyleCnt="5" custScaleX="205871" custLinFactNeighborX="59148" custLinFactNeighborY="132">
        <dgm:presLayoutVars>
          <dgm:chMax val="0"/>
          <dgm:chPref val="0"/>
          <dgm:bulletEnabled val="1"/>
        </dgm:presLayoutVars>
      </dgm:prSet>
      <dgm:spPr/>
    </dgm:pt>
    <dgm:pt modelId="{B94638A5-5264-4F3B-A7D6-D6F08323CFC0}" type="pres">
      <dgm:prSet presAssocID="{02D83ACD-C8F2-40C2-B7D5-0C70C4D0EF45}" presName="sibTrans" presStyleCnt="0"/>
      <dgm:spPr/>
    </dgm:pt>
    <dgm:pt modelId="{24EB78C3-B6B0-4A69-8664-6A5EA557C00E}" type="pres">
      <dgm:prSet presAssocID="{D55DFD9E-F2A9-4373-AB2B-8DA6B171E4B7}" presName="composite" presStyleCnt="0"/>
      <dgm:spPr/>
    </dgm:pt>
    <dgm:pt modelId="{B127FFD4-A68F-4830-8704-364FF5829680}" type="pres">
      <dgm:prSet presAssocID="{D55DFD9E-F2A9-4373-AB2B-8DA6B171E4B7}" presName="bentUpArrow1" presStyleLbl="alignImgPlace1" presStyleIdx="3" presStyleCnt="5"/>
      <dgm:spPr/>
    </dgm:pt>
    <dgm:pt modelId="{B687E87D-5FBB-49D9-AB93-215FE9BD62F1}" type="pres">
      <dgm:prSet presAssocID="{D55DFD9E-F2A9-4373-AB2B-8DA6B171E4B7}" presName="ParentText" presStyleLbl="node1" presStyleIdx="3" presStyleCnt="6">
        <dgm:presLayoutVars>
          <dgm:chMax val="1"/>
          <dgm:chPref val="1"/>
          <dgm:bulletEnabled val="1"/>
        </dgm:presLayoutVars>
      </dgm:prSet>
      <dgm:spPr/>
    </dgm:pt>
    <dgm:pt modelId="{B688F006-5AE2-4A01-AA68-770D2D8D99A0}" type="pres">
      <dgm:prSet presAssocID="{D55DFD9E-F2A9-4373-AB2B-8DA6B171E4B7}" presName="ChildText" presStyleLbl="revTx" presStyleIdx="3" presStyleCnt="5">
        <dgm:presLayoutVars>
          <dgm:chMax val="0"/>
          <dgm:chPref val="0"/>
          <dgm:bulletEnabled val="1"/>
        </dgm:presLayoutVars>
      </dgm:prSet>
      <dgm:spPr/>
    </dgm:pt>
    <dgm:pt modelId="{65A69941-EF95-4831-A00B-7AC0B1DFF3F7}" type="pres">
      <dgm:prSet presAssocID="{4CD065BE-E7F1-4876-BC6F-39DD2A6386EC}" presName="sibTrans" presStyleCnt="0"/>
      <dgm:spPr/>
    </dgm:pt>
    <dgm:pt modelId="{C7B5834F-174C-461B-BCED-6F7B4D3EEE5C}" type="pres">
      <dgm:prSet presAssocID="{A978EB94-5CCD-4713-B660-174683E7014C}" presName="composite" presStyleCnt="0"/>
      <dgm:spPr/>
    </dgm:pt>
    <dgm:pt modelId="{D10D09AF-F3F1-4626-A3C9-7BAF1D0FD6A9}" type="pres">
      <dgm:prSet presAssocID="{A978EB94-5CCD-4713-B660-174683E7014C}" presName="bentUpArrow1" presStyleLbl="alignImgPlace1" presStyleIdx="4" presStyleCnt="5"/>
      <dgm:spPr/>
    </dgm:pt>
    <dgm:pt modelId="{08654D4F-1DAC-4BD6-B8E9-9E896C9D49E4}" type="pres">
      <dgm:prSet presAssocID="{A978EB94-5CCD-4713-B660-174683E7014C}" presName="ParentText" presStyleLbl="node1" presStyleIdx="4" presStyleCnt="6">
        <dgm:presLayoutVars>
          <dgm:chMax val="1"/>
          <dgm:chPref val="1"/>
          <dgm:bulletEnabled val="1"/>
        </dgm:presLayoutVars>
      </dgm:prSet>
      <dgm:spPr/>
    </dgm:pt>
    <dgm:pt modelId="{B0D1FFC2-5225-41EA-9B5E-8EEB1F2A70FD}" type="pres">
      <dgm:prSet presAssocID="{A978EB94-5CCD-4713-B660-174683E7014C}" presName="ChildText" presStyleLbl="revTx" presStyleIdx="4" presStyleCnt="5">
        <dgm:presLayoutVars>
          <dgm:chMax val="0"/>
          <dgm:chPref val="0"/>
          <dgm:bulletEnabled val="1"/>
        </dgm:presLayoutVars>
      </dgm:prSet>
      <dgm:spPr/>
    </dgm:pt>
    <dgm:pt modelId="{CB8C4B7D-C786-4100-94F1-F5C2D3F3C090}" type="pres">
      <dgm:prSet presAssocID="{022083BE-E500-4E73-A58F-DB53BEBCA0B4}" presName="sibTrans" presStyleCnt="0"/>
      <dgm:spPr/>
    </dgm:pt>
    <dgm:pt modelId="{5A4FC0A8-1F97-49E2-A4B0-65F27E5EE967}" type="pres">
      <dgm:prSet presAssocID="{4AADFC79-4176-491F-B281-D8C95EDFB972}" presName="composite" presStyleCnt="0"/>
      <dgm:spPr/>
    </dgm:pt>
    <dgm:pt modelId="{764BB16D-800B-4702-949C-0B45F196BD59}" type="pres">
      <dgm:prSet presAssocID="{4AADFC79-4176-491F-B281-D8C95EDFB972}" presName="ParentText" presStyleLbl="node1" presStyleIdx="5" presStyleCnt="6">
        <dgm:presLayoutVars>
          <dgm:chMax val="1"/>
          <dgm:chPref val="1"/>
          <dgm:bulletEnabled val="1"/>
        </dgm:presLayoutVars>
      </dgm:prSet>
      <dgm:spPr/>
    </dgm:pt>
  </dgm:ptLst>
  <dgm:cxnLst>
    <dgm:cxn modelId="{E3FAE70D-E914-4612-9D52-6A59F225F015}" type="presOf" srcId="{A978EB94-5CCD-4713-B660-174683E7014C}" destId="{08654D4F-1DAC-4BD6-B8E9-9E896C9D49E4}" srcOrd="0" destOrd="0" presId="urn:microsoft.com/office/officeart/2005/8/layout/StepDownProcess"/>
    <dgm:cxn modelId="{ED9B3020-4AEF-44A3-BEBD-B8355E117DD0}" type="presOf" srcId="{EE34AAB6-CEE2-40A8-879E-00AA3F912407}" destId="{F579F86E-6473-4B30-A28E-BFEDE5656514}" srcOrd="0" destOrd="0" presId="urn:microsoft.com/office/officeart/2005/8/layout/StepDownProcess"/>
    <dgm:cxn modelId="{60FD1F26-4F80-49E8-8752-6F0E7CB40228}" srcId="{E5A0A39D-C39C-4341-96B6-FE7E4C20DE2B}" destId="{54857F85-1650-4C34-B259-2FF5EAC9115C}" srcOrd="2" destOrd="0" parTransId="{A0ACA6C2-625A-4ADE-AA27-43C9BA78F526}" sibTransId="{02D83ACD-C8F2-40C2-B7D5-0C70C4D0EF45}"/>
    <dgm:cxn modelId="{BA2AE037-35A9-4D12-A3E8-702112442EA1}" srcId="{E5A0A39D-C39C-4341-96B6-FE7E4C20DE2B}" destId="{3F93D5A1-E37E-47FB-910A-2F338DDC3577}" srcOrd="1" destOrd="0" parTransId="{F3BADF65-CBE0-4E6E-92E5-256F2442937F}" sibTransId="{5F3E4F6B-B94D-4610-B623-9206C9EE7C2D}"/>
    <dgm:cxn modelId="{4C1CD339-D9AD-4D2A-BA94-07276B1B8622}" srcId="{E5A0A39D-C39C-4341-96B6-FE7E4C20DE2B}" destId="{E3E03669-7C8A-4E1F-AFA0-2A81C2EC9F9A}" srcOrd="0" destOrd="0" parTransId="{18B424D5-4BF2-4785-AC09-577BE912632B}" sibTransId="{840E33B5-EBCF-4320-B879-2DE7D4589FF5}"/>
    <dgm:cxn modelId="{1F2EB964-BFCA-4999-9FFF-77B1375A60A3}" type="presOf" srcId="{3F93D5A1-E37E-47FB-910A-2F338DDC3577}" destId="{8ED4ADD5-60D2-46A1-B9AF-09A34D7871AA}" srcOrd="0" destOrd="0" presId="urn:microsoft.com/office/officeart/2005/8/layout/StepDownProcess"/>
    <dgm:cxn modelId="{88BC004A-E5EF-4239-9A97-F6A3FC3127D9}" type="presOf" srcId="{54857F85-1650-4C34-B259-2FF5EAC9115C}" destId="{60CE7DFE-CAAE-46D0-A8F1-43680B7CA4C8}" srcOrd="0" destOrd="0" presId="urn:microsoft.com/office/officeart/2005/8/layout/StepDownProcess"/>
    <dgm:cxn modelId="{EE624082-E66E-4C07-B032-BE471436C31C}" type="presOf" srcId="{4AADFC79-4176-491F-B281-D8C95EDFB972}" destId="{764BB16D-800B-4702-949C-0B45F196BD59}" srcOrd="0" destOrd="0" presId="urn:microsoft.com/office/officeart/2005/8/layout/StepDownProcess"/>
    <dgm:cxn modelId="{DE95EA93-3BA0-4F74-B518-266747B82A4A}" srcId="{E5A0A39D-C39C-4341-96B6-FE7E4C20DE2B}" destId="{A978EB94-5CCD-4713-B660-174683E7014C}" srcOrd="4" destOrd="0" parTransId="{72054A85-1881-44D3-8273-A2F4D97928A6}" sibTransId="{022083BE-E500-4E73-A58F-DB53BEBCA0B4}"/>
    <dgm:cxn modelId="{960A85A8-C9B7-4B2B-B6F0-A78D13333AF9}" type="presOf" srcId="{F48C7A18-1CA5-4ADC-B4DA-74C2FA9BB849}" destId="{6CD500E1-6228-47CD-8ECF-059486158FFB}" srcOrd="0" destOrd="0" presId="urn:microsoft.com/office/officeart/2005/8/layout/StepDownProcess"/>
    <dgm:cxn modelId="{41E990C9-F1EE-4310-BC1B-18DA098197BF}" type="presOf" srcId="{E3E03669-7C8A-4E1F-AFA0-2A81C2EC9F9A}" destId="{D42C4113-769B-4303-B291-4A784D4A28EF}" srcOrd="0" destOrd="0" presId="urn:microsoft.com/office/officeart/2005/8/layout/StepDownProcess"/>
    <dgm:cxn modelId="{14AACED1-204A-42ED-952C-5199D9342BC8}" srcId="{E5A0A39D-C39C-4341-96B6-FE7E4C20DE2B}" destId="{4AADFC79-4176-491F-B281-D8C95EDFB972}" srcOrd="5" destOrd="0" parTransId="{BF1D4406-5A4B-4576-B50E-2F8C0DBB6775}" sibTransId="{49776C1F-2B37-4FED-B594-9050481D958F}"/>
    <dgm:cxn modelId="{347DEAD5-F7B8-44F9-BD74-9108A1871217}" type="presOf" srcId="{D55DFD9E-F2A9-4373-AB2B-8DA6B171E4B7}" destId="{B687E87D-5FBB-49D9-AB93-215FE9BD62F1}" srcOrd="0" destOrd="0" presId="urn:microsoft.com/office/officeart/2005/8/layout/StepDownProcess"/>
    <dgm:cxn modelId="{13635FE3-5D42-4301-9570-227DEC602FD2}" srcId="{E5A0A39D-C39C-4341-96B6-FE7E4C20DE2B}" destId="{D55DFD9E-F2A9-4373-AB2B-8DA6B171E4B7}" srcOrd="3" destOrd="0" parTransId="{216CEAB1-B784-4746-9F73-F12110458420}" sibTransId="{4CD065BE-E7F1-4876-BC6F-39DD2A6386EC}"/>
    <dgm:cxn modelId="{505C4EE7-7969-48D8-8DC1-CC128F1D26AC}" srcId="{54857F85-1650-4C34-B259-2FF5EAC9115C}" destId="{F48C7A18-1CA5-4ADC-B4DA-74C2FA9BB849}" srcOrd="0" destOrd="0" parTransId="{FAC71682-FF76-4D87-A554-D587F953F68B}" sibTransId="{C8368F2B-B811-4F62-93CC-15331FD84947}"/>
    <dgm:cxn modelId="{0C45BEEA-C868-4191-AC12-D75CF3791CE2}" type="presOf" srcId="{E5A0A39D-C39C-4341-96B6-FE7E4C20DE2B}" destId="{C73677DB-E695-4B3E-BCE2-6548FA1A4C85}" srcOrd="0" destOrd="0" presId="urn:microsoft.com/office/officeart/2005/8/layout/StepDownProcess"/>
    <dgm:cxn modelId="{BFE57FFF-5225-4285-8A0D-E9444DCF540A}" srcId="{E3E03669-7C8A-4E1F-AFA0-2A81C2EC9F9A}" destId="{EE34AAB6-CEE2-40A8-879E-00AA3F912407}" srcOrd="0" destOrd="0" parTransId="{6F9776B0-5F14-44E9-9B0E-71120621947D}" sibTransId="{0F7B930F-0DC5-4B29-888C-A7C7366A698F}"/>
    <dgm:cxn modelId="{465852B5-B52D-4238-A345-5B071C161827}" type="presParOf" srcId="{C73677DB-E695-4B3E-BCE2-6548FA1A4C85}" destId="{A6AA3241-47CF-4EC2-97C8-B78BBA9FD24A}" srcOrd="0" destOrd="0" presId="urn:microsoft.com/office/officeart/2005/8/layout/StepDownProcess"/>
    <dgm:cxn modelId="{EB1B6CBD-635F-4E14-84C0-A548837F4E65}" type="presParOf" srcId="{A6AA3241-47CF-4EC2-97C8-B78BBA9FD24A}" destId="{55862879-E710-4A96-9CF1-B08CA24C9707}" srcOrd="0" destOrd="0" presId="urn:microsoft.com/office/officeart/2005/8/layout/StepDownProcess"/>
    <dgm:cxn modelId="{01021E0A-0C87-40D2-B1A1-F5817F520CBE}" type="presParOf" srcId="{A6AA3241-47CF-4EC2-97C8-B78BBA9FD24A}" destId="{D42C4113-769B-4303-B291-4A784D4A28EF}" srcOrd="1" destOrd="0" presId="urn:microsoft.com/office/officeart/2005/8/layout/StepDownProcess"/>
    <dgm:cxn modelId="{F5EFC894-8790-4E5B-99E2-BE414FE916C9}" type="presParOf" srcId="{A6AA3241-47CF-4EC2-97C8-B78BBA9FD24A}" destId="{F579F86E-6473-4B30-A28E-BFEDE5656514}" srcOrd="2" destOrd="0" presId="urn:microsoft.com/office/officeart/2005/8/layout/StepDownProcess"/>
    <dgm:cxn modelId="{03987B77-92CF-4D26-9433-18A342BAFCBC}" type="presParOf" srcId="{C73677DB-E695-4B3E-BCE2-6548FA1A4C85}" destId="{1A68B12D-B784-4C64-9E0C-013CF231AAD2}" srcOrd="1" destOrd="0" presId="urn:microsoft.com/office/officeart/2005/8/layout/StepDownProcess"/>
    <dgm:cxn modelId="{EDB5A24E-2A19-4A47-AFB3-87C4B9B7389E}" type="presParOf" srcId="{C73677DB-E695-4B3E-BCE2-6548FA1A4C85}" destId="{4536BEDB-5B7D-4E9D-9C7A-1D9BC1C5C8E0}" srcOrd="2" destOrd="0" presId="urn:microsoft.com/office/officeart/2005/8/layout/StepDownProcess"/>
    <dgm:cxn modelId="{185980AB-D9E9-4DD7-9AA3-93785F0D8D54}" type="presParOf" srcId="{4536BEDB-5B7D-4E9D-9C7A-1D9BC1C5C8E0}" destId="{D55F5656-90AC-4828-A487-6A082819EF54}" srcOrd="0" destOrd="0" presId="urn:microsoft.com/office/officeart/2005/8/layout/StepDownProcess"/>
    <dgm:cxn modelId="{543B0B38-1502-461B-AA1E-7BA61635B90B}" type="presParOf" srcId="{4536BEDB-5B7D-4E9D-9C7A-1D9BC1C5C8E0}" destId="{8ED4ADD5-60D2-46A1-B9AF-09A34D7871AA}" srcOrd="1" destOrd="0" presId="urn:microsoft.com/office/officeart/2005/8/layout/StepDownProcess"/>
    <dgm:cxn modelId="{6871F274-BA8F-4942-93D6-CD78918F11B4}" type="presParOf" srcId="{4536BEDB-5B7D-4E9D-9C7A-1D9BC1C5C8E0}" destId="{8C97DEA5-AEB5-4834-9FB5-9FE99B37E4F7}" srcOrd="2" destOrd="0" presId="urn:microsoft.com/office/officeart/2005/8/layout/StepDownProcess"/>
    <dgm:cxn modelId="{EF3CDD0C-EDF0-4DE0-9157-5B40AC4E99F0}" type="presParOf" srcId="{C73677DB-E695-4B3E-BCE2-6548FA1A4C85}" destId="{D6824314-0CDA-4CFB-9C80-1A801C28CAE3}" srcOrd="3" destOrd="0" presId="urn:microsoft.com/office/officeart/2005/8/layout/StepDownProcess"/>
    <dgm:cxn modelId="{FE97712D-8381-4ED5-B56D-65DF1118DB51}" type="presParOf" srcId="{C73677DB-E695-4B3E-BCE2-6548FA1A4C85}" destId="{EF7CF7AC-6B28-4A60-9473-901179B560BA}" srcOrd="4" destOrd="0" presId="urn:microsoft.com/office/officeart/2005/8/layout/StepDownProcess"/>
    <dgm:cxn modelId="{B7C2C87A-4D52-46D5-A8EA-9331EBCF1505}" type="presParOf" srcId="{EF7CF7AC-6B28-4A60-9473-901179B560BA}" destId="{5F9E0624-6CC9-4D15-B373-5865D1DFF7F9}" srcOrd="0" destOrd="0" presId="urn:microsoft.com/office/officeart/2005/8/layout/StepDownProcess"/>
    <dgm:cxn modelId="{FCF0EBF0-DA14-41B0-BCAF-B4BA193F0DA3}" type="presParOf" srcId="{EF7CF7AC-6B28-4A60-9473-901179B560BA}" destId="{60CE7DFE-CAAE-46D0-A8F1-43680B7CA4C8}" srcOrd="1" destOrd="0" presId="urn:microsoft.com/office/officeart/2005/8/layout/StepDownProcess"/>
    <dgm:cxn modelId="{FEECFFB3-102C-43B5-B4EB-8A4704AA7CEB}" type="presParOf" srcId="{EF7CF7AC-6B28-4A60-9473-901179B560BA}" destId="{6CD500E1-6228-47CD-8ECF-059486158FFB}" srcOrd="2" destOrd="0" presId="urn:microsoft.com/office/officeart/2005/8/layout/StepDownProcess"/>
    <dgm:cxn modelId="{16E36174-2F9A-4A96-BBC9-2E5710DC63F8}" type="presParOf" srcId="{C73677DB-E695-4B3E-BCE2-6548FA1A4C85}" destId="{B94638A5-5264-4F3B-A7D6-D6F08323CFC0}" srcOrd="5" destOrd="0" presId="urn:microsoft.com/office/officeart/2005/8/layout/StepDownProcess"/>
    <dgm:cxn modelId="{3A2D6D87-9096-4869-9C43-B2FB505F0669}" type="presParOf" srcId="{C73677DB-E695-4B3E-BCE2-6548FA1A4C85}" destId="{24EB78C3-B6B0-4A69-8664-6A5EA557C00E}" srcOrd="6" destOrd="0" presId="urn:microsoft.com/office/officeart/2005/8/layout/StepDownProcess"/>
    <dgm:cxn modelId="{428AB939-241C-4BCF-A18E-50FBE9730365}" type="presParOf" srcId="{24EB78C3-B6B0-4A69-8664-6A5EA557C00E}" destId="{B127FFD4-A68F-4830-8704-364FF5829680}" srcOrd="0" destOrd="0" presId="urn:microsoft.com/office/officeart/2005/8/layout/StepDownProcess"/>
    <dgm:cxn modelId="{8C1B5457-6D94-45F1-AD2D-736D4F67AAAA}" type="presParOf" srcId="{24EB78C3-B6B0-4A69-8664-6A5EA557C00E}" destId="{B687E87D-5FBB-49D9-AB93-215FE9BD62F1}" srcOrd="1" destOrd="0" presId="urn:microsoft.com/office/officeart/2005/8/layout/StepDownProcess"/>
    <dgm:cxn modelId="{767C7DB1-FF9D-496D-A3D1-A2D8B71FD0FE}" type="presParOf" srcId="{24EB78C3-B6B0-4A69-8664-6A5EA557C00E}" destId="{B688F006-5AE2-4A01-AA68-770D2D8D99A0}" srcOrd="2" destOrd="0" presId="urn:microsoft.com/office/officeart/2005/8/layout/StepDownProcess"/>
    <dgm:cxn modelId="{B204C3CE-4A9F-4D31-BFBD-C06929373823}" type="presParOf" srcId="{C73677DB-E695-4B3E-BCE2-6548FA1A4C85}" destId="{65A69941-EF95-4831-A00B-7AC0B1DFF3F7}" srcOrd="7" destOrd="0" presId="urn:microsoft.com/office/officeart/2005/8/layout/StepDownProcess"/>
    <dgm:cxn modelId="{C2EF8F10-5BBD-476B-85FC-2965EDFF1525}" type="presParOf" srcId="{C73677DB-E695-4B3E-BCE2-6548FA1A4C85}" destId="{C7B5834F-174C-461B-BCED-6F7B4D3EEE5C}" srcOrd="8" destOrd="0" presId="urn:microsoft.com/office/officeart/2005/8/layout/StepDownProcess"/>
    <dgm:cxn modelId="{7FB29500-F98F-401C-BD38-42E4B2D3AAD6}" type="presParOf" srcId="{C7B5834F-174C-461B-BCED-6F7B4D3EEE5C}" destId="{D10D09AF-F3F1-4626-A3C9-7BAF1D0FD6A9}" srcOrd="0" destOrd="0" presId="urn:microsoft.com/office/officeart/2005/8/layout/StepDownProcess"/>
    <dgm:cxn modelId="{66CC1DEE-D1DE-4B7B-A4FF-50913E13934C}" type="presParOf" srcId="{C7B5834F-174C-461B-BCED-6F7B4D3EEE5C}" destId="{08654D4F-1DAC-4BD6-B8E9-9E896C9D49E4}" srcOrd="1" destOrd="0" presId="urn:microsoft.com/office/officeart/2005/8/layout/StepDownProcess"/>
    <dgm:cxn modelId="{C424F7CE-52CD-4324-B47C-67FABEE33260}" type="presParOf" srcId="{C7B5834F-174C-461B-BCED-6F7B4D3EEE5C}" destId="{B0D1FFC2-5225-41EA-9B5E-8EEB1F2A70FD}" srcOrd="2" destOrd="0" presId="urn:microsoft.com/office/officeart/2005/8/layout/StepDownProcess"/>
    <dgm:cxn modelId="{55B55DC9-940F-4AEF-B031-09A05324A580}" type="presParOf" srcId="{C73677DB-E695-4B3E-BCE2-6548FA1A4C85}" destId="{CB8C4B7D-C786-4100-94F1-F5C2D3F3C090}" srcOrd="9" destOrd="0" presId="urn:microsoft.com/office/officeart/2005/8/layout/StepDownProcess"/>
    <dgm:cxn modelId="{DA8EFD98-B9E8-4A31-B9A0-7C18FF541AF0}" type="presParOf" srcId="{C73677DB-E695-4B3E-BCE2-6548FA1A4C85}" destId="{5A4FC0A8-1F97-49E2-A4B0-65F27E5EE967}" srcOrd="10" destOrd="0" presId="urn:microsoft.com/office/officeart/2005/8/layout/StepDownProcess"/>
    <dgm:cxn modelId="{BB433111-C26D-49FC-8072-E66FF20A177E}" type="presParOf" srcId="{5A4FC0A8-1F97-49E2-A4B0-65F27E5EE967}" destId="{764BB16D-800B-4702-949C-0B45F196BD59}"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B37555-62FB-411B-842B-F278A65181E5}" type="doc">
      <dgm:prSet loTypeId="urn:microsoft.com/office/officeart/2005/8/layout/process1" loCatId="process" qsTypeId="urn:microsoft.com/office/officeart/2005/8/quickstyle/simple1" qsCatId="simple" csTypeId="urn:microsoft.com/office/officeart/2005/8/colors/accent1_2" csCatId="accent1" phldr="1"/>
      <dgm:spPr/>
    </dgm:pt>
    <dgm:pt modelId="{5E926F04-126A-4A13-B01B-F4C87FF0D083}">
      <dgm:prSet phldrT="[Text]"/>
      <dgm:spPr/>
      <dgm:t>
        <a:bodyPr/>
        <a:lstStyle/>
        <a:p>
          <a:r>
            <a:rPr lang="en-US" b="0" dirty="0"/>
            <a:t>Performed an HTTP GET method to request the Falcon9 Launch HTML page</a:t>
          </a:r>
          <a:endParaRPr lang="en-IN" dirty="0"/>
        </a:p>
      </dgm:t>
    </dgm:pt>
    <dgm:pt modelId="{45776C47-D6CF-4CB0-A7E9-6F5FC9905753}" type="parTrans" cxnId="{ED5A1737-8620-4773-968A-269DFADA9D13}">
      <dgm:prSet/>
      <dgm:spPr/>
      <dgm:t>
        <a:bodyPr/>
        <a:lstStyle/>
        <a:p>
          <a:endParaRPr lang="en-IN"/>
        </a:p>
      </dgm:t>
    </dgm:pt>
    <dgm:pt modelId="{9BC595A2-81AD-44D3-95A9-A62453ABE948}" type="sibTrans" cxnId="{ED5A1737-8620-4773-968A-269DFADA9D13}">
      <dgm:prSet/>
      <dgm:spPr/>
      <dgm:t>
        <a:bodyPr/>
        <a:lstStyle/>
        <a:p>
          <a:endParaRPr lang="en-IN"/>
        </a:p>
      </dgm:t>
    </dgm:pt>
    <dgm:pt modelId="{277D3B21-5118-46B2-BA7F-F75FBDF72D8D}">
      <dgm:prSet phldrT="[Text]"/>
      <dgm:spPr/>
      <dgm:t>
        <a:bodyPr/>
        <a:lstStyle/>
        <a:p>
          <a:r>
            <a:rPr lang="en-US" b="0" dirty="0"/>
            <a:t>Created a BeautifulSoup object from the HTML response</a:t>
          </a:r>
          <a:endParaRPr lang="en-IN" dirty="0"/>
        </a:p>
      </dgm:t>
    </dgm:pt>
    <dgm:pt modelId="{1DF1193B-8EF2-450D-8BFC-B6841AE2E99A}" type="parTrans" cxnId="{2BC8CAF6-5579-4054-B11B-530642A5D80F}">
      <dgm:prSet/>
      <dgm:spPr/>
      <dgm:t>
        <a:bodyPr/>
        <a:lstStyle/>
        <a:p>
          <a:endParaRPr lang="en-IN"/>
        </a:p>
      </dgm:t>
    </dgm:pt>
    <dgm:pt modelId="{8AABD063-C2CE-49F4-9C26-C33CF70107D5}" type="sibTrans" cxnId="{2BC8CAF6-5579-4054-B11B-530642A5D80F}">
      <dgm:prSet/>
      <dgm:spPr/>
      <dgm:t>
        <a:bodyPr/>
        <a:lstStyle/>
        <a:p>
          <a:endParaRPr lang="en-IN"/>
        </a:p>
      </dgm:t>
    </dgm:pt>
    <dgm:pt modelId="{20A9821F-C735-4E2C-9A33-1D198678178C}">
      <dgm:prSet phldrT="[Text]"/>
      <dgm:spPr/>
      <dgm:t>
        <a:bodyPr/>
        <a:lstStyle/>
        <a:p>
          <a:r>
            <a:rPr lang="en-US" b="1" dirty="0"/>
            <a:t>Extracted all column/variable names from the HTML table header</a:t>
          </a:r>
          <a:endParaRPr lang="en-IN" dirty="0"/>
        </a:p>
      </dgm:t>
    </dgm:pt>
    <dgm:pt modelId="{C08741B3-1C3F-4909-B44E-4EECB738FBC1}" type="parTrans" cxnId="{87A250E2-2EA5-475D-96A4-DCA95A7418A2}">
      <dgm:prSet/>
      <dgm:spPr/>
      <dgm:t>
        <a:bodyPr/>
        <a:lstStyle/>
        <a:p>
          <a:endParaRPr lang="en-IN"/>
        </a:p>
      </dgm:t>
    </dgm:pt>
    <dgm:pt modelId="{7C4398AF-169B-4530-B768-6CA4E4495688}" type="sibTrans" cxnId="{87A250E2-2EA5-475D-96A4-DCA95A7418A2}">
      <dgm:prSet/>
      <dgm:spPr/>
      <dgm:t>
        <a:bodyPr/>
        <a:lstStyle/>
        <a:p>
          <a:endParaRPr lang="en-IN"/>
        </a:p>
      </dgm:t>
    </dgm:pt>
    <dgm:pt modelId="{BC974BC0-04DA-44B9-86D4-342CE0771498}">
      <dgm:prSet phldrT="[Text]"/>
      <dgm:spPr/>
      <dgm:t>
        <a:bodyPr/>
        <a:lstStyle/>
        <a:p>
          <a:r>
            <a:rPr lang="en-US" b="1" dirty="0"/>
            <a:t>Created a data frame by parsing the launch HTML tables</a:t>
          </a:r>
          <a:endParaRPr lang="en-IN" dirty="0"/>
        </a:p>
      </dgm:t>
    </dgm:pt>
    <dgm:pt modelId="{1039D81A-42C3-4E50-B5F4-75826885F3E9}" type="parTrans" cxnId="{508AEED3-2123-43E1-9A66-D928974335CE}">
      <dgm:prSet/>
      <dgm:spPr/>
      <dgm:t>
        <a:bodyPr/>
        <a:lstStyle/>
        <a:p>
          <a:endParaRPr lang="en-IN"/>
        </a:p>
      </dgm:t>
    </dgm:pt>
    <dgm:pt modelId="{99C450E3-BE71-4A96-9C2F-96A41E18AAE4}" type="sibTrans" cxnId="{508AEED3-2123-43E1-9A66-D928974335CE}">
      <dgm:prSet/>
      <dgm:spPr/>
      <dgm:t>
        <a:bodyPr/>
        <a:lstStyle/>
        <a:p>
          <a:endParaRPr lang="en-IN"/>
        </a:p>
      </dgm:t>
    </dgm:pt>
    <dgm:pt modelId="{E544C550-1557-4A1F-81D5-591113706B10}" type="pres">
      <dgm:prSet presAssocID="{F4B37555-62FB-411B-842B-F278A65181E5}" presName="Name0" presStyleCnt="0">
        <dgm:presLayoutVars>
          <dgm:dir/>
          <dgm:resizeHandles val="exact"/>
        </dgm:presLayoutVars>
      </dgm:prSet>
      <dgm:spPr/>
    </dgm:pt>
    <dgm:pt modelId="{213B507A-2FAF-47AA-8201-00216A56CF5E}" type="pres">
      <dgm:prSet presAssocID="{5E926F04-126A-4A13-B01B-F4C87FF0D083}" presName="node" presStyleLbl="node1" presStyleIdx="0" presStyleCnt="4">
        <dgm:presLayoutVars>
          <dgm:bulletEnabled val="1"/>
        </dgm:presLayoutVars>
      </dgm:prSet>
      <dgm:spPr/>
    </dgm:pt>
    <dgm:pt modelId="{CF8FF74D-A940-4B26-92C3-DB7D5DAB6474}" type="pres">
      <dgm:prSet presAssocID="{9BC595A2-81AD-44D3-95A9-A62453ABE948}" presName="sibTrans" presStyleLbl="sibTrans2D1" presStyleIdx="0" presStyleCnt="3"/>
      <dgm:spPr/>
    </dgm:pt>
    <dgm:pt modelId="{1980BDD7-CDA0-45DF-B599-D69A4F7D0026}" type="pres">
      <dgm:prSet presAssocID="{9BC595A2-81AD-44D3-95A9-A62453ABE948}" presName="connectorText" presStyleLbl="sibTrans2D1" presStyleIdx="0" presStyleCnt="3"/>
      <dgm:spPr/>
    </dgm:pt>
    <dgm:pt modelId="{C7E11D9E-8E45-435C-9D46-AF02922B693A}" type="pres">
      <dgm:prSet presAssocID="{277D3B21-5118-46B2-BA7F-F75FBDF72D8D}" presName="node" presStyleLbl="node1" presStyleIdx="1" presStyleCnt="4">
        <dgm:presLayoutVars>
          <dgm:bulletEnabled val="1"/>
        </dgm:presLayoutVars>
      </dgm:prSet>
      <dgm:spPr/>
    </dgm:pt>
    <dgm:pt modelId="{81F9B9FC-77FC-4F46-A130-BEA18F3FF351}" type="pres">
      <dgm:prSet presAssocID="{8AABD063-C2CE-49F4-9C26-C33CF70107D5}" presName="sibTrans" presStyleLbl="sibTrans2D1" presStyleIdx="1" presStyleCnt="3"/>
      <dgm:spPr/>
    </dgm:pt>
    <dgm:pt modelId="{6ED7A6D9-F142-47B4-969F-5F0AC033CFFA}" type="pres">
      <dgm:prSet presAssocID="{8AABD063-C2CE-49F4-9C26-C33CF70107D5}" presName="connectorText" presStyleLbl="sibTrans2D1" presStyleIdx="1" presStyleCnt="3"/>
      <dgm:spPr/>
    </dgm:pt>
    <dgm:pt modelId="{B9E40CC3-E885-4F9C-933E-9DCFC2AD44DA}" type="pres">
      <dgm:prSet presAssocID="{20A9821F-C735-4E2C-9A33-1D198678178C}" presName="node" presStyleLbl="node1" presStyleIdx="2" presStyleCnt="4">
        <dgm:presLayoutVars>
          <dgm:bulletEnabled val="1"/>
        </dgm:presLayoutVars>
      </dgm:prSet>
      <dgm:spPr/>
    </dgm:pt>
    <dgm:pt modelId="{34A671A2-8E20-4C8C-A0C9-92A4AD295CB3}" type="pres">
      <dgm:prSet presAssocID="{7C4398AF-169B-4530-B768-6CA4E4495688}" presName="sibTrans" presStyleLbl="sibTrans2D1" presStyleIdx="2" presStyleCnt="3"/>
      <dgm:spPr/>
    </dgm:pt>
    <dgm:pt modelId="{269FEB4E-9E1B-4B75-AC68-0BD1E37C72F3}" type="pres">
      <dgm:prSet presAssocID="{7C4398AF-169B-4530-B768-6CA4E4495688}" presName="connectorText" presStyleLbl="sibTrans2D1" presStyleIdx="2" presStyleCnt="3"/>
      <dgm:spPr/>
    </dgm:pt>
    <dgm:pt modelId="{74B73923-4FBB-4CEB-85FA-273617649D11}" type="pres">
      <dgm:prSet presAssocID="{BC974BC0-04DA-44B9-86D4-342CE0771498}" presName="node" presStyleLbl="node1" presStyleIdx="3" presStyleCnt="4">
        <dgm:presLayoutVars>
          <dgm:bulletEnabled val="1"/>
        </dgm:presLayoutVars>
      </dgm:prSet>
      <dgm:spPr/>
    </dgm:pt>
  </dgm:ptLst>
  <dgm:cxnLst>
    <dgm:cxn modelId="{9C0ADB17-AF9B-4C3B-9E6C-090211F19259}" type="presOf" srcId="{9BC595A2-81AD-44D3-95A9-A62453ABE948}" destId="{CF8FF74D-A940-4B26-92C3-DB7D5DAB6474}" srcOrd="0" destOrd="0" presId="urn:microsoft.com/office/officeart/2005/8/layout/process1"/>
    <dgm:cxn modelId="{E79A9B1A-9923-4BF4-A31F-9DACC037AC9A}" type="presOf" srcId="{9BC595A2-81AD-44D3-95A9-A62453ABE948}" destId="{1980BDD7-CDA0-45DF-B599-D69A4F7D0026}" srcOrd="1" destOrd="0" presId="urn:microsoft.com/office/officeart/2005/8/layout/process1"/>
    <dgm:cxn modelId="{60960036-265B-4ECC-ADE8-4DF12F9A6978}" type="presOf" srcId="{8AABD063-C2CE-49F4-9C26-C33CF70107D5}" destId="{81F9B9FC-77FC-4F46-A130-BEA18F3FF351}" srcOrd="0" destOrd="0" presId="urn:microsoft.com/office/officeart/2005/8/layout/process1"/>
    <dgm:cxn modelId="{ED5A1737-8620-4773-968A-269DFADA9D13}" srcId="{F4B37555-62FB-411B-842B-F278A65181E5}" destId="{5E926F04-126A-4A13-B01B-F4C87FF0D083}" srcOrd="0" destOrd="0" parTransId="{45776C47-D6CF-4CB0-A7E9-6F5FC9905753}" sibTransId="{9BC595A2-81AD-44D3-95A9-A62453ABE948}"/>
    <dgm:cxn modelId="{35EBDB46-BE49-45F4-BD3F-133557C09BFD}" type="presOf" srcId="{BC974BC0-04DA-44B9-86D4-342CE0771498}" destId="{74B73923-4FBB-4CEB-85FA-273617649D11}" srcOrd="0" destOrd="0" presId="urn:microsoft.com/office/officeart/2005/8/layout/process1"/>
    <dgm:cxn modelId="{FDBA886E-4087-4F97-BFE7-56EA27B91C71}" type="presOf" srcId="{5E926F04-126A-4A13-B01B-F4C87FF0D083}" destId="{213B507A-2FAF-47AA-8201-00216A56CF5E}" srcOrd="0" destOrd="0" presId="urn:microsoft.com/office/officeart/2005/8/layout/process1"/>
    <dgm:cxn modelId="{5446069C-9CD5-4114-85C2-34ED7070D7CF}" type="presOf" srcId="{20A9821F-C735-4E2C-9A33-1D198678178C}" destId="{B9E40CC3-E885-4F9C-933E-9DCFC2AD44DA}" srcOrd="0" destOrd="0" presId="urn:microsoft.com/office/officeart/2005/8/layout/process1"/>
    <dgm:cxn modelId="{A4DD8EB5-19DA-4B7E-BB07-D05B88DCE7F1}" type="presOf" srcId="{7C4398AF-169B-4530-B768-6CA4E4495688}" destId="{269FEB4E-9E1B-4B75-AC68-0BD1E37C72F3}" srcOrd="1" destOrd="0" presId="urn:microsoft.com/office/officeart/2005/8/layout/process1"/>
    <dgm:cxn modelId="{86778EC2-EC44-46C8-B279-7DAF87CA7426}" type="presOf" srcId="{277D3B21-5118-46B2-BA7F-F75FBDF72D8D}" destId="{C7E11D9E-8E45-435C-9D46-AF02922B693A}" srcOrd="0" destOrd="0" presId="urn:microsoft.com/office/officeart/2005/8/layout/process1"/>
    <dgm:cxn modelId="{0DA269C9-DBCF-4A2E-B65E-884CB318B488}" type="presOf" srcId="{7C4398AF-169B-4530-B768-6CA4E4495688}" destId="{34A671A2-8E20-4C8C-A0C9-92A4AD295CB3}" srcOrd="0" destOrd="0" presId="urn:microsoft.com/office/officeart/2005/8/layout/process1"/>
    <dgm:cxn modelId="{508AEED3-2123-43E1-9A66-D928974335CE}" srcId="{F4B37555-62FB-411B-842B-F278A65181E5}" destId="{BC974BC0-04DA-44B9-86D4-342CE0771498}" srcOrd="3" destOrd="0" parTransId="{1039D81A-42C3-4E50-B5F4-75826885F3E9}" sibTransId="{99C450E3-BE71-4A96-9C2F-96A41E18AAE4}"/>
    <dgm:cxn modelId="{87A250E2-2EA5-475D-96A4-DCA95A7418A2}" srcId="{F4B37555-62FB-411B-842B-F278A65181E5}" destId="{20A9821F-C735-4E2C-9A33-1D198678178C}" srcOrd="2" destOrd="0" parTransId="{C08741B3-1C3F-4909-B44E-4EECB738FBC1}" sibTransId="{7C4398AF-169B-4530-B768-6CA4E4495688}"/>
    <dgm:cxn modelId="{28FBE1E3-7654-40C2-83C8-FEBE9321E5DF}" type="presOf" srcId="{8AABD063-C2CE-49F4-9C26-C33CF70107D5}" destId="{6ED7A6D9-F142-47B4-969F-5F0AC033CFFA}" srcOrd="1" destOrd="0" presId="urn:microsoft.com/office/officeart/2005/8/layout/process1"/>
    <dgm:cxn modelId="{2BC8CAF6-5579-4054-B11B-530642A5D80F}" srcId="{F4B37555-62FB-411B-842B-F278A65181E5}" destId="{277D3B21-5118-46B2-BA7F-F75FBDF72D8D}" srcOrd="1" destOrd="0" parTransId="{1DF1193B-8EF2-450D-8BFC-B6841AE2E99A}" sibTransId="{8AABD063-C2CE-49F4-9C26-C33CF70107D5}"/>
    <dgm:cxn modelId="{4705A7FE-4105-4DEE-B3FF-9DD477438223}" type="presOf" srcId="{F4B37555-62FB-411B-842B-F278A65181E5}" destId="{E544C550-1557-4A1F-81D5-591113706B10}" srcOrd="0" destOrd="0" presId="urn:microsoft.com/office/officeart/2005/8/layout/process1"/>
    <dgm:cxn modelId="{60EC7FB7-DABE-42AE-A2DB-B4B4E0940C20}" type="presParOf" srcId="{E544C550-1557-4A1F-81D5-591113706B10}" destId="{213B507A-2FAF-47AA-8201-00216A56CF5E}" srcOrd="0" destOrd="0" presId="urn:microsoft.com/office/officeart/2005/8/layout/process1"/>
    <dgm:cxn modelId="{190BA64D-75A2-4188-98CE-9C251E23E3BD}" type="presParOf" srcId="{E544C550-1557-4A1F-81D5-591113706B10}" destId="{CF8FF74D-A940-4B26-92C3-DB7D5DAB6474}" srcOrd="1" destOrd="0" presId="urn:microsoft.com/office/officeart/2005/8/layout/process1"/>
    <dgm:cxn modelId="{2CB00C81-C71A-4177-B62B-97A7F36FFAF3}" type="presParOf" srcId="{CF8FF74D-A940-4B26-92C3-DB7D5DAB6474}" destId="{1980BDD7-CDA0-45DF-B599-D69A4F7D0026}" srcOrd="0" destOrd="0" presId="urn:microsoft.com/office/officeart/2005/8/layout/process1"/>
    <dgm:cxn modelId="{7AD82CCA-D95E-41DD-AF15-6128B9A80017}" type="presParOf" srcId="{E544C550-1557-4A1F-81D5-591113706B10}" destId="{C7E11D9E-8E45-435C-9D46-AF02922B693A}" srcOrd="2" destOrd="0" presId="urn:microsoft.com/office/officeart/2005/8/layout/process1"/>
    <dgm:cxn modelId="{24DFDAAD-3D06-4BB3-B2E7-DB2E6434A6E6}" type="presParOf" srcId="{E544C550-1557-4A1F-81D5-591113706B10}" destId="{81F9B9FC-77FC-4F46-A130-BEA18F3FF351}" srcOrd="3" destOrd="0" presId="urn:microsoft.com/office/officeart/2005/8/layout/process1"/>
    <dgm:cxn modelId="{B30578C6-69A8-4E48-A47F-77EE5EFFA8DD}" type="presParOf" srcId="{81F9B9FC-77FC-4F46-A130-BEA18F3FF351}" destId="{6ED7A6D9-F142-47B4-969F-5F0AC033CFFA}" srcOrd="0" destOrd="0" presId="urn:microsoft.com/office/officeart/2005/8/layout/process1"/>
    <dgm:cxn modelId="{F1B3CB98-CA8C-4048-A8F1-6823A6A75E9B}" type="presParOf" srcId="{E544C550-1557-4A1F-81D5-591113706B10}" destId="{B9E40CC3-E885-4F9C-933E-9DCFC2AD44DA}" srcOrd="4" destOrd="0" presId="urn:microsoft.com/office/officeart/2005/8/layout/process1"/>
    <dgm:cxn modelId="{EC7D17A3-BA7B-49E7-A2F6-53BE8A291214}" type="presParOf" srcId="{E544C550-1557-4A1F-81D5-591113706B10}" destId="{34A671A2-8E20-4C8C-A0C9-92A4AD295CB3}" srcOrd="5" destOrd="0" presId="urn:microsoft.com/office/officeart/2005/8/layout/process1"/>
    <dgm:cxn modelId="{0ACBC96F-7FC8-4FA4-9007-948F18E61D36}" type="presParOf" srcId="{34A671A2-8E20-4C8C-A0C9-92A4AD295CB3}" destId="{269FEB4E-9E1B-4B75-AC68-0BD1E37C72F3}" srcOrd="0" destOrd="0" presId="urn:microsoft.com/office/officeart/2005/8/layout/process1"/>
    <dgm:cxn modelId="{C6BBE899-E7AD-4C03-BB04-2F1206F30119}" type="presParOf" srcId="{E544C550-1557-4A1F-81D5-591113706B10}" destId="{74B73923-4FBB-4CEB-85FA-273617649D1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177BA1-5CF1-4733-9DDE-DD04F1919E1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41ED86F6-A227-4E9D-8B28-B446CC5032C7}">
      <dgm:prSet phldrT="[Text]"/>
      <dgm:spPr/>
      <dgm:t>
        <a:bodyPr/>
        <a:lstStyle/>
        <a:p>
          <a:r>
            <a:rPr lang="en-IN" dirty="0"/>
            <a:t>Missing data of Payload Mass column replaced with mean of column</a:t>
          </a:r>
        </a:p>
      </dgm:t>
    </dgm:pt>
    <dgm:pt modelId="{1C433431-8257-4D44-BCAA-8729140B1A1C}" type="parTrans" cxnId="{75353F9A-37F2-4B8E-9761-00E2CC14FCEF}">
      <dgm:prSet/>
      <dgm:spPr/>
      <dgm:t>
        <a:bodyPr/>
        <a:lstStyle/>
        <a:p>
          <a:endParaRPr lang="en-IN"/>
        </a:p>
      </dgm:t>
    </dgm:pt>
    <dgm:pt modelId="{B5B2E2AA-1E0A-4790-B480-F9BD52F2CD05}" type="sibTrans" cxnId="{75353F9A-37F2-4B8E-9761-00E2CC14FCEF}">
      <dgm:prSet/>
      <dgm:spPr/>
      <dgm:t>
        <a:bodyPr/>
        <a:lstStyle/>
        <a:p>
          <a:endParaRPr lang="en-IN"/>
        </a:p>
      </dgm:t>
    </dgm:pt>
    <dgm:pt modelId="{63A45A62-CFFE-44F2-8819-D6D60DE2429B}">
      <dgm:prSet phldrT="[Text]"/>
      <dgm:spPr/>
      <dgm:t>
        <a:bodyPr/>
        <a:lstStyle/>
        <a:p>
          <a:r>
            <a:rPr lang="en-IN" dirty="0"/>
            <a:t>Calculating the number of launches per site</a:t>
          </a:r>
        </a:p>
      </dgm:t>
    </dgm:pt>
    <dgm:pt modelId="{7E21E2AD-60E4-4F2A-B618-16161E1DF45F}" type="parTrans" cxnId="{4BCDBC51-3C6E-479D-B9C8-757A370976F6}">
      <dgm:prSet/>
      <dgm:spPr/>
      <dgm:t>
        <a:bodyPr/>
        <a:lstStyle/>
        <a:p>
          <a:endParaRPr lang="en-IN"/>
        </a:p>
      </dgm:t>
    </dgm:pt>
    <dgm:pt modelId="{645EF6A1-17C2-42AF-A44D-B74D42E96388}" type="sibTrans" cxnId="{4BCDBC51-3C6E-479D-B9C8-757A370976F6}">
      <dgm:prSet/>
      <dgm:spPr/>
      <dgm:t>
        <a:bodyPr/>
        <a:lstStyle/>
        <a:p>
          <a:endParaRPr lang="en-IN"/>
        </a:p>
      </dgm:t>
    </dgm:pt>
    <dgm:pt modelId="{6985AE54-1A78-4F1B-84BD-F51F5479756C}">
      <dgm:prSet phldrT="[Text]"/>
      <dgm:spPr/>
      <dgm:t>
        <a:bodyPr/>
        <a:lstStyle/>
        <a:p>
          <a:r>
            <a:rPr lang="en-IN" dirty="0"/>
            <a:t>Calculating the number and occurrence of each orbit </a:t>
          </a:r>
        </a:p>
      </dgm:t>
    </dgm:pt>
    <dgm:pt modelId="{025DFF47-879E-4D89-A8A4-CAC70D2F8882}" type="parTrans" cxnId="{CE604A63-462C-420B-8E78-A05863FCC869}">
      <dgm:prSet/>
      <dgm:spPr/>
      <dgm:t>
        <a:bodyPr/>
        <a:lstStyle/>
        <a:p>
          <a:endParaRPr lang="en-IN"/>
        </a:p>
      </dgm:t>
    </dgm:pt>
    <dgm:pt modelId="{A9B7C8BF-52A9-4D0F-8D3B-52B722665E16}" type="sibTrans" cxnId="{CE604A63-462C-420B-8E78-A05863FCC869}">
      <dgm:prSet/>
      <dgm:spPr/>
      <dgm:t>
        <a:bodyPr/>
        <a:lstStyle/>
        <a:p>
          <a:endParaRPr lang="en-IN"/>
        </a:p>
      </dgm:t>
    </dgm:pt>
    <dgm:pt modelId="{420F27CF-9906-420B-9C37-E10474340D32}">
      <dgm:prSet phldrT="[Text]"/>
      <dgm:spPr/>
      <dgm:t>
        <a:bodyPr/>
        <a:lstStyle/>
        <a:p>
          <a:r>
            <a:rPr lang="en-IN" dirty="0"/>
            <a:t>Calculating the number and occurrences of mission outcomes per orbit </a:t>
          </a:r>
        </a:p>
      </dgm:t>
    </dgm:pt>
    <dgm:pt modelId="{94107DB2-690A-4829-8A42-A5D454E8DE0C}" type="parTrans" cxnId="{70B18AB0-D14F-4E18-B0A2-FF49F1F6C995}">
      <dgm:prSet/>
      <dgm:spPr/>
      <dgm:t>
        <a:bodyPr/>
        <a:lstStyle/>
        <a:p>
          <a:endParaRPr lang="en-IN"/>
        </a:p>
      </dgm:t>
    </dgm:pt>
    <dgm:pt modelId="{EBB6B37A-FC3B-4A82-AAEE-3B493AF50E2A}" type="sibTrans" cxnId="{70B18AB0-D14F-4E18-B0A2-FF49F1F6C995}">
      <dgm:prSet/>
      <dgm:spPr/>
      <dgm:t>
        <a:bodyPr/>
        <a:lstStyle/>
        <a:p>
          <a:endParaRPr lang="en-IN"/>
        </a:p>
      </dgm:t>
    </dgm:pt>
    <dgm:pt modelId="{23594DB5-D47E-48D0-AAEA-2B9DD4A00613}">
      <dgm:prSet phldrT="[Text]"/>
      <dgm:spPr/>
      <dgm:t>
        <a:bodyPr/>
        <a:lstStyle/>
        <a:p>
          <a:r>
            <a:rPr lang="en-IN"/>
            <a:t>Creating landing outcome labels from the Outcome column </a:t>
          </a:r>
          <a:endParaRPr lang="en-IN" dirty="0"/>
        </a:p>
      </dgm:t>
    </dgm:pt>
    <dgm:pt modelId="{AA17C710-8266-41BE-99AA-D172E2D1D2D1}" type="parTrans" cxnId="{06D2A6F0-2AEF-4C8A-ACA9-03E275FB9EE1}">
      <dgm:prSet/>
      <dgm:spPr/>
      <dgm:t>
        <a:bodyPr/>
        <a:lstStyle/>
        <a:p>
          <a:endParaRPr lang="en-IN"/>
        </a:p>
      </dgm:t>
    </dgm:pt>
    <dgm:pt modelId="{49DF75C0-4079-4CAB-BC8F-9581ECD5B411}" type="sibTrans" cxnId="{06D2A6F0-2AEF-4C8A-ACA9-03E275FB9EE1}">
      <dgm:prSet/>
      <dgm:spPr/>
      <dgm:t>
        <a:bodyPr/>
        <a:lstStyle/>
        <a:p>
          <a:endParaRPr lang="en-IN"/>
        </a:p>
      </dgm:t>
    </dgm:pt>
    <dgm:pt modelId="{BF0C4361-4ADF-4C9B-A686-5C0CFF32F8B2}" type="pres">
      <dgm:prSet presAssocID="{69177BA1-5CF1-4733-9DDE-DD04F1919E1B}" presName="outerComposite" presStyleCnt="0">
        <dgm:presLayoutVars>
          <dgm:chMax val="5"/>
          <dgm:dir/>
          <dgm:resizeHandles val="exact"/>
        </dgm:presLayoutVars>
      </dgm:prSet>
      <dgm:spPr/>
    </dgm:pt>
    <dgm:pt modelId="{31A1E745-2D01-413F-8CD0-912E2552BE84}" type="pres">
      <dgm:prSet presAssocID="{69177BA1-5CF1-4733-9DDE-DD04F1919E1B}" presName="dummyMaxCanvas" presStyleCnt="0">
        <dgm:presLayoutVars/>
      </dgm:prSet>
      <dgm:spPr/>
    </dgm:pt>
    <dgm:pt modelId="{94BD953E-5DF4-40CD-B140-E9B5EB2FF109}" type="pres">
      <dgm:prSet presAssocID="{69177BA1-5CF1-4733-9DDE-DD04F1919E1B}" presName="FiveNodes_1" presStyleLbl="node1" presStyleIdx="0" presStyleCnt="5">
        <dgm:presLayoutVars>
          <dgm:bulletEnabled val="1"/>
        </dgm:presLayoutVars>
      </dgm:prSet>
      <dgm:spPr/>
    </dgm:pt>
    <dgm:pt modelId="{238BBACB-3415-4409-9F5D-1A97741A02FE}" type="pres">
      <dgm:prSet presAssocID="{69177BA1-5CF1-4733-9DDE-DD04F1919E1B}" presName="FiveNodes_2" presStyleLbl="node1" presStyleIdx="1" presStyleCnt="5">
        <dgm:presLayoutVars>
          <dgm:bulletEnabled val="1"/>
        </dgm:presLayoutVars>
      </dgm:prSet>
      <dgm:spPr/>
    </dgm:pt>
    <dgm:pt modelId="{D02F4A70-B044-4D47-83D7-19986DFD1EEC}" type="pres">
      <dgm:prSet presAssocID="{69177BA1-5CF1-4733-9DDE-DD04F1919E1B}" presName="FiveNodes_3" presStyleLbl="node1" presStyleIdx="2" presStyleCnt="5">
        <dgm:presLayoutVars>
          <dgm:bulletEnabled val="1"/>
        </dgm:presLayoutVars>
      </dgm:prSet>
      <dgm:spPr/>
    </dgm:pt>
    <dgm:pt modelId="{3DC8079C-A8E1-45AC-A437-949AF40EE820}" type="pres">
      <dgm:prSet presAssocID="{69177BA1-5CF1-4733-9DDE-DD04F1919E1B}" presName="FiveNodes_4" presStyleLbl="node1" presStyleIdx="3" presStyleCnt="5">
        <dgm:presLayoutVars>
          <dgm:bulletEnabled val="1"/>
        </dgm:presLayoutVars>
      </dgm:prSet>
      <dgm:spPr/>
    </dgm:pt>
    <dgm:pt modelId="{B3774F65-04C7-4B2D-8740-7E4204F461C9}" type="pres">
      <dgm:prSet presAssocID="{69177BA1-5CF1-4733-9DDE-DD04F1919E1B}" presName="FiveNodes_5" presStyleLbl="node1" presStyleIdx="4" presStyleCnt="5">
        <dgm:presLayoutVars>
          <dgm:bulletEnabled val="1"/>
        </dgm:presLayoutVars>
      </dgm:prSet>
      <dgm:spPr/>
    </dgm:pt>
    <dgm:pt modelId="{07DCE82B-A679-4FA1-9469-E43ACAF90011}" type="pres">
      <dgm:prSet presAssocID="{69177BA1-5CF1-4733-9DDE-DD04F1919E1B}" presName="FiveConn_1-2" presStyleLbl="fgAccFollowNode1" presStyleIdx="0" presStyleCnt="4">
        <dgm:presLayoutVars>
          <dgm:bulletEnabled val="1"/>
        </dgm:presLayoutVars>
      </dgm:prSet>
      <dgm:spPr/>
    </dgm:pt>
    <dgm:pt modelId="{0811C26F-CE8F-4181-9E9D-E3A9DFBBF588}" type="pres">
      <dgm:prSet presAssocID="{69177BA1-5CF1-4733-9DDE-DD04F1919E1B}" presName="FiveConn_2-3" presStyleLbl="fgAccFollowNode1" presStyleIdx="1" presStyleCnt="4">
        <dgm:presLayoutVars>
          <dgm:bulletEnabled val="1"/>
        </dgm:presLayoutVars>
      </dgm:prSet>
      <dgm:spPr/>
    </dgm:pt>
    <dgm:pt modelId="{D97E42AA-D13D-4C5B-B679-DC03EBB6366F}" type="pres">
      <dgm:prSet presAssocID="{69177BA1-5CF1-4733-9DDE-DD04F1919E1B}" presName="FiveConn_3-4" presStyleLbl="fgAccFollowNode1" presStyleIdx="2" presStyleCnt="4">
        <dgm:presLayoutVars>
          <dgm:bulletEnabled val="1"/>
        </dgm:presLayoutVars>
      </dgm:prSet>
      <dgm:spPr/>
    </dgm:pt>
    <dgm:pt modelId="{C84BDF33-9CFB-4523-8D16-ABCB390C1CB8}" type="pres">
      <dgm:prSet presAssocID="{69177BA1-5CF1-4733-9DDE-DD04F1919E1B}" presName="FiveConn_4-5" presStyleLbl="fgAccFollowNode1" presStyleIdx="3" presStyleCnt="4">
        <dgm:presLayoutVars>
          <dgm:bulletEnabled val="1"/>
        </dgm:presLayoutVars>
      </dgm:prSet>
      <dgm:spPr/>
    </dgm:pt>
    <dgm:pt modelId="{538ECC92-9249-4EB2-A941-2285C68A9BCF}" type="pres">
      <dgm:prSet presAssocID="{69177BA1-5CF1-4733-9DDE-DD04F1919E1B}" presName="FiveNodes_1_text" presStyleLbl="node1" presStyleIdx="4" presStyleCnt="5">
        <dgm:presLayoutVars>
          <dgm:bulletEnabled val="1"/>
        </dgm:presLayoutVars>
      </dgm:prSet>
      <dgm:spPr/>
    </dgm:pt>
    <dgm:pt modelId="{14B7B213-A029-4DD5-B456-BA3806F54156}" type="pres">
      <dgm:prSet presAssocID="{69177BA1-5CF1-4733-9DDE-DD04F1919E1B}" presName="FiveNodes_2_text" presStyleLbl="node1" presStyleIdx="4" presStyleCnt="5">
        <dgm:presLayoutVars>
          <dgm:bulletEnabled val="1"/>
        </dgm:presLayoutVars>
      </dgm:prSet>
      <dgm:spPr/>
    </dgm:pt>
    <dgm:pt modelId="{20EBBC98-CCA8-465B-8560-D44F48C560FA}" type="pres">
      <dgm:prSet presAssocID="{69177BA1-5CF1-4733-9DDE-DD04F1919E1B}" presName="FiveNodes_3_text" presStyleLbl="node1" presStyleIdx="4" presStyleCnt="5">
        <dgm:presLayoutVars>
          <dgm:bulletEnabled val="1"/>
        </dgm:presLayoutVars>
      </dgm:prSet>
      <dgm:spPr/>
    </dgm:pt>
    <dgm:pt modelId="{647270BC-20CA-4E12-93D0-DE6E34D04504}" type="pres">
      <dgm:prSet presAssocID="{69177BA1-5CF1-4733-9DDE-DD04F1919E1B}" presName="FiveNodes_4_text" presStyleLbl="node1" presStyleIdx="4" presStyleCnt="5">
        <dgm:presLayoutVars>
          <dgm:bulletEnabled val="1"/>
        </dgm:presLayoutVars>
      </dgm:prSet>
      <dgm:spPr/>
    </dgm:pt>
    <dgm:pt modelId="{0C346E2E-339D-4014-AC38-51DE5B4DFA79}" type="pres">
      <dgm:prSet presAssocID="{69177BA1-5CF1-4733-9DDE-DD04F1919E1B}" presName="FiveNodes_5_text" presStyleLbl="node1" presStyleIdx="4" presStyleCnt="5">
        <dgm:presLayoutVars>
          <dgm:bulletEnabled val="1"/>
        </dgm:presLayoutVars>
      </dgm:prSet>
      <dgm:spPr/>
    </dgm:pt>
  </dgm:ptLst>
  <dgm:cxnLst>
    <dgm:cxn modelId="{AB8DFE01-A50F-41DC-92EA-7B10A9FEB1E0}" type="presOf" srcId="{23594DB5-D47E-48D0-AAEA-2B9DD4A00613}" destId="{B3774F65-04C7-4B2D-8740-7E4204F461C9}" srcOrd="0" destOrd="0" presId="urn:microsoft.com/office/officeart/2005/8/layout/vProcess5"/>
    <dgm:cxn modelId="{53F6F30A-BE95-4628-A6A3-C29F0CD40232}" type="presOf" srcId="{63A45A62-CFFE-44F2-8819-D6D60DE2429B}" destId="{14B7B213-A029-4DD5-B456-BA3806F54156}" srcOrd="1" destOrd="0" presId="urn:microsoft.com/office/officeart/2005/8/layout/vProcess5"/>
    <dgm:cxn modelId="{89556E0D-5694-4E37-AD39-03ADA28A5717}" type="presOf" srcId="{EBB6B37A-FC3B-4A82-AAEE-3B493AF50E2A}" destId="{C84BDF33-9CFB-4523-8D16-ABCB390C1CB8}" srcOrd="0" destOrd="0" presId="urn:microsoft.com/office/officeart/2005/8/layout/vProcess5"/>
    <dgm:cxn modelId="{CE604A63-462C-420B-8E78-A05863FCC869}" srcId="{69177BA1-5CF1-4733-9DDE-DD04F1919E1B}" destId="{6985AE54-1A78-4F1B-84BD-F51F5479756C}" srcOrd="2" destOrd="0" parTransId="{025DFF47-879E-4D89-A8A4-CAC70D2F8882}" sibTransId="{A9B7C8BF-52A9-4D0F-8D3B-52B722665E16}"/>
    <dgm:cxn modelId="{75740546-3BE4-42E8-9D5F-FACEC806E204}" type="presOf" srcId="{645EF6A1-17C2-42AF-A44D-B74D42E96388}" destId="{0811C26F-CE8F-4181-9E9D-E3A9DFBBF588}" srcOrd="0" destOrd="0" presId="urn:microsoft.com/office/officeart/2005/8/layout/vProcess5"/>
    <dgm:cxn modelId="{0734B248-539A-432A-8420-94ADC25B90E4}" type="presOf" srcId="{23594DB5-D47E-48D0-AAEA-2B9DD4A00613}" destId="{0C346E2E-339D-4014-AC38-51DE5B4DFA79}" srcOrd="1" destOrd="0" presId="urn:microsoft.com/office/officeart/2005/8/layout/vProcess5"/>
    <dgm:cxn modelId="{50DB0B6A-1C1A-45AE-9EC3-91EBCD997C03}" type="presOf" srcId="{41ED86F6-A227-4E9D-8B28-B446CC5032C7}" destId="{94BD953E-5DF4-40CD-B140-E9B5EB2FF109}" srcOrd="0" destOrd="0" presId="urn:microsoft.com/office/officeart/2005/8/layout/vProcess5"/>
    <dgm:cxn modelId="{4BCDBC51-3C6E-479D-B9C8-757A370976F6}" srcId="{69177BA1-5CF1-4733-9DDE-DD04F1919E1B}" destId="{63A45A62-CFFE-44F2-8819-D6D60DE2429B}" srcOrd="1" destOrd="0" parTransId="{7E21E2AD-60E4-4F2A-B618-16161E1DF45F}" sibTransId="{645EF6A1-17C2-42AF-A44D-B74D42E96388}"/>
    <dgm:cxn modelId="{7AF3BF77-E07C-40E8-AD23-83FBB720F508}" type="presOf" srcId="{420F27CF-9906-420B-9C37-E10474340D32}" destId="{647270BC-20CA-4E12-93D0-DE6E34D04504}" srcOrd="1" destOrd="0" presId="urn:microsoft.com/office/officeart/2005/8/layout/vProcess5"/>
    <dgm:cxn modelId="{6EB0F05A-A77C-4016-A26F-7366E8A38B03}" type="presOf" srcId="{6985AE54-1A78-4F1B-84BD-F51F5479756C}" destId="{20EBBC98-CCA8-465B-8560-D44F48C560FA}" srcOrd="1" destOrd="0" presId="urn:microsoft.com/office/officeart/2005/8/layout/vProcess5"/>
    <dgm:cxn modelId="{54DE4B86-EB72-4DA9-8FF7-8C81AEC6B123}" type="presOf" srcId="{B5B2E2AA-1E0A-4790-B480-F9BD52F2CD05}" destId="{07DCE82B-A679-4FA1-9469-E43ACAF90011}" srcOrd="0" destOrd="0" presId="urn:microsoft.com/office/officeart/2005/8/layout/vProcess5"/>
    <dgm:cxn modelId="{75353F9A-37F2-4B8E-9761-00E2CC14FCEF}" srcId="{69177BA1-5CF1-4733-9DDE-DD04F1919E1B}" destId="{41ED86F6-A227-4E9D-8B28-B446CC5032C7}" srcOrd="0" destOrd="0" parTransId="{1C433431-8257-4D44-BCAA-8729140B1A1C}" sibTransId="{B5B2E2AA-1E0A-4790-B480-F9BD52F2CD05}"/>
    <dgm:cxn modelId="{0C54FFA8-6B6C-4F81-A766-8A0F991101D7}" type="presOf" srcId="{41ED86F6-A227-4E9D-8B28-B446CC5032C7}" destId="{538ECC92-9249-4EB2-A941-2285C68A9BCF}" srcOrd="1" destOrd="0" presId="urn:microsoft.com/office/officeart/2005/8/layout/vProcess5"/>
    <dgm:cxn modelId="{A7CD7CAF-7FDA-4F9B-911F-496A17FC13B8}" type="presOf" srcId="{63A45A62-CFFE-44F2-8819-D6D60DE2429B}" destId="{238BBACB-3415-4409-9F5D-1A97741A02FE}" srcOrd="0" destOrd="0" presId="urn:microsoft.com/office/officeart/2005/8/layout/vProcess5"/>
    <dgm:cxn modelId="{70B18AB0-D14F-4E18-B0A2-FF49F1F6C995}" srcId="{69177BA1-5CF1-4733-9DDE-DD04F1919E1B}" destId="{420F27CF-9906-420B-9C37-E10474340D32}" srcOrd="3" destOrd="0" parTransId="{94107DB2-690A-4829-8A42-A5D454E8DE0C}" sibTransId="{EBB6B37A-FC3B-4A82-AAEE-3B493AF50E2A}"/>
    <dgm:cxn modelId="{7F7D8FB4-3BEB-40B4-8B48-EDF3D7CB482F}" type="presOf" srcId="{6985AE54-1A78-4F1B-84BD-F51F5479756C}" destId="{D02F4A70-B044-4D47-83D7-19986DFD1EEC}" srcOrd="0" destOrd="0" presId="urn:microsoft.com/office/officeart/2005/8/layout/vProcess5"/>
    <dgm:cxn modelId="{684F05E5-D9DA-4CFC-A426-80E0A0D2358D}" type="presOf" srcId="{A9B7C8BF-52A9-4D0F-8D3B-52B722665E16}" destId="{D97E42AA-D13D-4C5B-B679-DC03EBB6366F}" srcOrd="0" destOrd="0" presId="urn:microsoft.com/office/officeart/2005/8/layout/vProcess5"/>
    <dgm:cxn modelId="{06D2A6F0-2AEF-4C8A-ACA9-03E275FB9EE1}" srcId="{69177BA1-5CF1-4733-9DDE-DD04F1919E1B}" destId="{23594DB5-D47E-48D0-AAEA-2B9DD4A00613}" srcOrd="4" destOrd="0" parTransId="{AA17C710-8266-41BE-99AA-D172E2D1D2D1}" sibTransId="{49DF75C0-4079-4CAB-BC8F-9581ECD5B411}"/>
    <dgm:cxn modelId="{F55722F8-92C2-469C-BAE6-C31CAE32B0AE}" type="presOf" srcId="{420F27CF-9906-420B-9C37-E10474340D32}" destId="{3DC8079C-A8E1-45AC-A437-949AF40EE820}" srcOrd="0" destOrd="0" presId="urn:microsoft.com/office/officeart/2005/8/layout/vProcess5"/>
    <dgm:cxn modelId="{645226FB-9889-446E-A4EC-BD116E1F89C3}" type="presOf" srcId="{69177BA1-5CF1-4733-9DDE-DD04F1919E1B}" destId="{BF0C4361-4ADF-4C9B-A686-5C0CFF32F8B2}" srcOrd="0" destOrd="0" presId="urn:microsoft.com/office/officeart/2005/8/layout/vProcess5"/>
    <dgm:cxn modelId="{FA9D88D8-87C3-42FF-973D-1E931AD8A6FA}" type="presParOf" srcId="{BF0C4361-4ADF-4C9B-A686-5C0CFF32F8B2}" destId="{31A1E745-2D01-413F-8CD0-912E2552BE84}" srcOrd="0" destOrd="0" presId="urn:microsoft.com/office/officeart/2005/8/layout/vProcess5"/>
    <dgm:cxn modelId="{2467B496-75A7-411A-9C14-0D003BBBB48A}" type="presParOf" srcId="{BF0C4361-4ADF-4C9B-A686-5C0CFF32F8B2}" destId="{94BD953E-5DF4-40CD-B140-E9B5EB2FF109}" srcOrd="1" destOrd="0" presId="urn:microsoft.com/office/officeart/2005/8/layout/vProcess5"/>
    <dgm:cxn modelId="{94A5303D-0AB0-481A-A00B-2AB6A42F9DF7}" type="presParOf" srcId="{BF0C4361-4ADF-4C9B-A686-5C0CFF32F8B2}" destId="{238BBACB-3415-4409-9F5D-1A97741A02FE}" srcOrd="2" destOrd="0" presId="urn:microsoft.com/office/officeart/2005/8/layout/vProcess5"/>
    <dgm:cxn modelId="{66BD3D34-4CA5-47A8-AFFC-3B6FAD363118}" type="presParOf" srcId="{BF0C4361-4ADF-4C9B-A686-5C0CFF32F8B2}" destId="{D02F4A70-B044-4D47-83D7-19986DFD1EEC}" srcOrd="3" destOrd="0" presId="urn:microsoft.com/office/officeart/2005/8/layout/vProcess5"/>
    <dgm:cxn modelId="{71615565-4A02-489A-8948-E446AC0731AF}" type="presParOf" srcId="{BF0C4361-4ADF-4C9B-A686-5C0CFF32F8B2}" destId="{3DC8079C-A8E1-45AC-A437-949AF40EE820}" srcOrd="4" destOrd="0" presId="urn:microsoft.com/office/officeart/2005/8/layout/vProcess5"/>
    <dgm:cxn modelId="{B453E91A-8F86-4D26-8275-7CBF2B554AEB}" type="presParOf" srcId="{BF0C4361-4ADF-4C9B-A686-5C0CFF32F8B2}" destId="{B3774F65-04C7-4B2D-8740-7E4204F461C9}" srcOrd="5" destOrd="0" presId="urn:microsoft.com/office/officeart/2005/8/layout/vProcess5"/>
    <dgm:cxn modelId="{1EF12396-BEF2-4449-B779-50208A50408B}" type="presParOf" srcId="{BF0C4361-4ADF-4C9B-A686-5C0CFF32F8B2}" destId="{07DCE82B-A679-4FA1-9469-E43ACAF90011}" srcOrd="6" destOrd="0" presId="urn:microsoft.com/office/officeart/2005/8/layout/vProcess5"/>
    <dgm:cxn modelId="{8DD5313C-F699-4C08-9079-FB7F0D9A2B07}" type="presParOf" srcId="{BF0C4361-4ADF-4C9B-A686-5C0CFF32F8B2}" destId="{0811C26F-CE8F-4181-9E9D-E3A9DFBBF588}" srcOrd="7" destOrd="0" presId="urn:microsoft.com/office/officeart/2005/8/layout/vProcess5"/>
    <dgm:cxn modelId="{9D67637D-B7C9-40AC-9BCB-C7C3C1043E68}" type="presParOf" srcId="{BF0C4361-4ADF-4C9B-A686-5C0CFF32F8B2}" destId="{D97E42AA-D13D-4C5B-B679-DC03EBB6366F}" srcOrd="8" destOrd="0" presId="urn:microsoft.com/office/officeart/2005/8/layout/vProcess5"/>
    <dgm:cxn modelId="{E4F1D22C-8601-4DEC-B85C-F5DAAC50CD79}" type="presParOf" srcId="{BF0C4361-4ADF-4C9B-A686-5C0CFF32F8B2}" destId="{C84BDF33-9CFB-4523-8D16-ABCB390C1CB8}" srcOrd="9" destOrd="0" presId="urn:microsoft.com/office/officeart/2005/8/layout/vProcess5"/>
    <dgm:cxn modelId="{9C471269-03E9-49A3-9F19-2542489CD4B0}" type="presParOf" srcId="{BF0C4361-4ADF-4C9B-A686-5C0CFF32F8B2}" destId="{538ECC92-9249-4EB2-A941-2285C68A9BCF}" srcOrd="10" destOrd="0" presId="urn:microsoft.com/office/officeart/2005/8/layout/vProcess5"/>
    <dgm:cxn modelId="{66E611D7-4DC0-4DD4-A942-74C649BC79DC}" type="presParOf" srcId="{BF0C4361-4ADF-4C9B-A686-5C0CFF32F8B2}" destId="{14B7B213-A029-4DD5-B456-BA3806F54156}" srcOrd="11" destOrd="0" presId="urn:microsoft.com/office/officeart/2005/8/layout/vProcess5"/>
    <dgm:cxn modelId="{0141A458-20E3-4C43-8B8A-0CA4061DBD30}" type="presParOf" srcId="{BF0C4361-4ADF-4C9B-A686-5C0CFF32F8B2}" destId="{20EBBC98-CCA8-465B-8560-D44F48C560FA}" srcOrd="12" destOrd="0" presId="urn:microsoft.com/office/officeart/2005/8/layout/vProcess5"/>
    <dgm:cxn modelId="{7D9D4AD8-D932-42F7-9118-BF91E20FA4CE}" type="presParOf" srcId="{BF0C4361-4ADF-4C9B-A686-5C0CFF32F8B2}" destId="{647270BC-20CA-4E12-93D0-DE6E34D04504}" srcOrd="13" destOrd="0" presId="urn:microsoft.com/office/officeart/2005/8/layout/vProcess5"/>
    <dgm:cxn modelId="{206D8681-504D-4F12-B00D-35E4C5410270}" type="presParOf" srcId="{BF0C4361-4ADF-4C9B-A686-5C0CFF32F8B2}" destId="{0C346E2E-339D-4014-AC38-51DE5B4DFA7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78CFD8-C8B4-4C07-A757-62F823227B49}"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IN"/>
        </a:p>
      </dgm:t>
    </dgm:pt>
    <dgm:pt modelId="{CD96B77F-D55D-4E16-84E0-6F253F6CAD06}">
      <dgm:prSet phldrT="[Text]" custT="1"/>
      <dgm:spPr/>
      <dgm:t>
        <a:bodyPr/>
        <a:lstStyle/>
        <a:p>
          <a:r>
            <a:rPr lang="en-IN" sz="900" dirty="0"/>
            <a:t>Create features and class </a:t>
          </a:r>
        </a:p>
      </dgm:t>
    </dgm:pt>
    <dgm:pt modelId="{3A2D1FB3-69FF-484A-990F-88505C46FDE7}" type="parTrans" cxnId="{7B202152-D5B2-4CBE-8643-CA68341F8E34}">
      <dgm:prSet/>
      <dgm:spPr/>
      <dgm:t>
        <a:bodyPr/>
        <a:lstStyle/>
        <a:p>
          <a:endParaRPr lang="en-IN"/>
        </a:p>
      </dgm:t>
    </dgm:pt>
    <dgm:pt modelId="{72DD92DD-4A33-48FB-913A-5B54E3B8A347}" type="sibTrans" cxnId="{7B202152-D5B2-4CBE-8643-CA68341F8E34}">
      <dgm:prSet/>
      <dgm:spPr/>
      <dgm:t>
        <a:bodyPr/>
        <a:lstStyle/>
        <a:p>
          <a:endParaRPr lang="en-IN"/>
        </a:p>
      </dgm:t>
    </dgm:pt>
    <dgm:pt modelId="{24946991-7B4F-4FB0-8A73-E5C70AFAC6F4}">
      <dgm:prSet phldrT="[Text]" custT="1"/>
      <dgm:spPr/>
      <dgm:t>
        <a:bodyPr/>
        <a:lstStyle/>
        <a:p>
          <a:r>
            <a:rPr lang="en-IN" sz="900" dirty="0"/>
            <a:t>Convert the ‘Class’ column to NumPy array (Y)</a:t>
          </a:r>
        </a:p>
      </dgm:t>
    </dgm:pt>
    <dgm:pt modelId="{38410612-74F8-4D52-8034-CA0FE80AB297}" type="parTrans" cxnId="{089E8F7B-8C82-4E5F-9B78-139CC2B07F98}">
      <dgm:prSet/>
      <dgm:spPr/>
      <dgm:t>
        <a:bodyPr/>
        <a:lstStyle/>
        <a:p>
          <a:endParaRPr lang="en-IN"/>
        </a:p>
      </dgm:t>
    </dgm:pt>
    <dgm:pt modelId="{CD5464B0-256C-4B27-9DB2-D1E6FDEE77B0}" type="sibTrans" cxnId="{089E8F7B-8C82-4E5F-9B78-139CC2B07F98}">
      <dgm:prSet/>
      <dgm:spPr/>
      <dgm:t>
        <a:bodyPr/>
        <a:lstStyle/>
        <a:p>
          <a:endParaRPr lang="en-IN"/>
        </a:p>
      </dgm:t>
    </dgm:pt>
    <dgm:pt modelId="{CE1DAC1E-4B4A-46F8-A68C-6C127C657E0E}">
      <dgm:prSet phldrT="[Text]" custT="1"/>
      <dgm:spPr/>
      <dgm:t>
        <a:bodyPr/>
        <a:lstStyle/>
        <a:p>
          <a:r>
            <a:rPr lang="en-IN" sz="900" dirty="0"/>
            <a:t>Standardize the features(X)</a:t>
          </a:r>
        </a:p>
      </dgm:t>
    </dgm:pt>
    <dgm:pt modelId="{76A85BA9-E4ED-4A3E-BA8F-0A5E2E6BD013}" type="parTrans" cxnId="{57C8C57E-1C31-4B87-9EA2-35EBA535F5AD}">
      <dgm:prSet/>
      <dgm:spPr/>
      <dgm:t>
        <a:bodyPr/>
        <a:lstStyle/>
        <a:p>
          <a:endParaRPr lang="en-IN"/>
        </a:p>
      </dgm:t>
    </dgm:pt>
    <dgm:pt modelId="{D4BBBDE6-38CF-4B0B-BD61-4DAB70855D48}" type="sibTrans" cxnId="{57C8C57E-1C31-4B87-9EA2-35EBA535F5AD}">
      <dgm:prSet/>
      <dgm:spPr/>
      <dgm:t>
        <a:bodyPr/>
        <a:lstStyle/>
        <a:p>
          <a:endParaRPr lang="en-IN"/>
        </a:p>
      </dgm:t>
    </dgm:pt>
    <dgm:pt modelId="{3F66DD69-ABF8-45CE-BB2C-82B74B37CEF7}">
      <dgm:prSet phldrT="[Text]" custT="1"/>
      <dgm:spPr/>
      <dgm:t>
        <a:bodyPr/>
        <a:lstStyle/>
        <a:p>
          <a:r>
            <a:rPr lang="en-IN" sz="900" dirty="0"/>
            <a:t>Logistic Regression</a:t>
          </a:r>
        </a:p>
      </dgm:t>
    </dgm:pt>
    <dgm:pt modelId="{B76AC102-DFCD-49B0-B750-ED862B2891CD}" type="parTrans" cxnId="{1241BCC2-0EA6-484E-97ED-D0898C4E1977}">
      <dgm:prSet/>
      <dgm:spPr/>
      <dgm:t>
        <a:bodyPr/>
        <a:lstStyle/>
        <a:p>
          <a:endParaRPr lang="en-IN"/>
        </a:p>
      </dgm:t>
    </dgm:pt>
    <dgm:pt modelId="{1EE528B2-3C11-4388-A4AE-6D50C6C2669D}" type="sibTrans" cxnId="{1241BCC2-0EA6-484E-97ED-D0898C4E1977}">
      <dgm:prSet/>
      <dgm:spPr/>
      <dgm:t>
        <a:bodyPr/>
        <a:lstStyle/>
        <a:p>
          <a:endParaRPr lang="en-IN"/>
        </a:p>
      </dgm:t>
    </dgm:pt>
    <dgm:pt modelId="{E2CC4F06-62DE-489A-B141-AC09913533D6}">
      <dgm:prSet phldrT="[Text]" custT="1"/>
      <dgm:spPr/>
      <dgm:t>
        <a:bodyPr/>
        <a:lstStyle/>
        <a:p>
          <a:r>
            <a:rPr lang="en-IN" sz="900" dirty="0"/>
            <a:t>Create logistic regression model</a:t>
          </a:r>
        </a:p>
      </dgm:t>
    </dgm:pt>
    <dgm:pt modelId="{F09761B3-4237-4E15-9120-5AC687638D46}" type="parTrans" cxnId="{327CBC74-45A0-447B-8244-BB1C8E6CF419}">
      <dgm:prSet/>
      <dgm:spPr/>
      <dgm:t>
        <a:bodyPr/>
        <a:lstStyle/>
        <a:p>
          <a:endParaRPr lang="en-IN"/>
        </a:p>
      </dgm:t>
    </dgm:pt>
    <dgm:pt modelId="{2512B31B-41EF-4F5C-9DAF-22C51DB70FA5}" type="sibTrans" cxnId="{327CBC74-45A0-447B-8244-BB1C8E6CF419}">
      <dgm:prSet/>
      <dgm:spPr/>
      <dgm:t>
        <a:bodyPr/>
        <a:lstStyle/>
        <a:p>
          <a:endParaRPr lang="en-IN"/>
        </a:p>
      </dgm:t>
    </dgm:pt>
    <dgm:pt modelId="{92392E4B-D7DA-4F40-AD7D-CE8CEC07CFC3}">
      <dgm:prSet phldrT="[Text]" custT="1"/>
      <dgm:spPr/>
      <dgm:t>
        <a:bodyPr/>
        <a:lstStyle/>
        <a:p>
          <a:r>
            <a:rPr lang="en-IN" sz="900" dirty="0"/>
            <a:t>Perform GridSearchCV for hyperparameter tuning</a:t>
          </a:r>
        </a:p>
      </dgm:t>
    </dgm:pt>
    <dgm:pt modelId="{565B25E2-3F44-4F24-8796-FCBB7E343FD0}" type="parTrans" cxnId="{F6EC638F-D25E-42DF-912A-001907EE45C3}">
      <dgm:prSet/>
      <dgm:spPr/>
      <dgm:t>
        <a:bodyPr/>
        <a:lstStyle/>
        <a:p>
          <a:endParaRPr lang="en-IN"/>
        </a:p>
      </dgm:t>
    </dgm:pt>
    <dgm:pt modelId="{FBAF7B3F-5746-479F-AF35-4366AB7682F0}" type="sibTrans" cxnId="{F6EC638F-D25E-42DF-912A-001907EE45C3}">
      <dgm:prSet/>
      <dgm:spPr/>
      <dgm:t>
        <a:bodyPr/>
        <a:lstStyle/>
        <a:p>
          <a:endParaRPr lang="en-IN"/>
        </a:p>
      </dgm:t>
    </dgm:pt>
    <dgm:pt modelId="{2926F12E-7493-44BB-984A-AD432B89C261}">
      <dgm:prSet phldrT="[Text]"/>
      <dgm:spPr/>
      <dgm:t>
        <a:bodyPr/>
        <a:lstStyle/>
        <a:p>
          <a:r>
            <a:rPr lang="en-IN" sz="900" dirty="0"/>
            <a:t>Support Vector Machine(SVM)</a:t>
          </a:r>
        </a:p>
      </dgm:t>
    </dgm:pt>
    <dgm:pt modelId="{F8AF6FAE-FCD5-418E-9A32-ADDE7BE294B6}" type="parTrans" cxnId="{E40AEBD0-A583-46D1-83A9-4A8A71B58CC3}">
      <dgm:prSet/>
      <dgm:spPr/>
      <dgm:t>
        <a:bodyPr/>
        <a:lstStyle/>
        <a:p>
          <a:endParaRPr lang="en-IN"/>
        </a:p>
      </dgm:t>
    </dgm:pt>
    <dgm:pt modelId="{F4C159DE-F9BA-4B28-A579-7EC2EC44AFC9}" type="sibTrans" cxnId="{E40AEBD0-A583-46D1-83A9-4A8A71B58CC3}">
      <dgm:prSet/>
      <dgm:spPr/>
      <dgm:t>
        <a:bodyPr/>
        <a:lstStyle/>
        <a:p>
          <a:endParaRPr lang="en-IN"/>
        </a:p>
      </dgm:t>
    </dgm:pt>
    <dgm:pt modelId="{2FD540DA-1FC9-4C35-A632-77C501D9EE14}">
      <dgm:prSet phldrT="[Text]" custT="1"/>
      <dgm:spPr/>
      <dgm:t>
        <a:bodyPr/>
        <a:lstStyle/>
        <a:p>
          <a:r>
            <a:rPr lang="en-IN" sz="900" dirty="0"/>
            <a:t>Create SVM model</a:t>
          </a:r>
        </a:p>
      </dgm:t>
    </dgm:pt>
    <dgm:pt modelId="{2C7A5ED8-3B91-4F03-B4B0-FE07D272F7BD}" type="parTrans" cxnId="{24FB18DF-30EA-4FB0-8356-D8651C151F30}">
      <dgm:prSet/>
      <dgm:spPr/>
      <dgm:t>
        <a:bodyPr/>
        <a:lstStyle/>
        <a:p>
          <a:endParaRPr lang="en-IN"/>
        </a:p>
      </dgm:t>
    </dgm:pt>
    <dgm:pt modelId="{FBA3D646-147E-4443-A63A-41186839A031}" type="sibTrans" cxnId="{24FB18DF-30EA-4FB0-8356-D8651C151F30}">
      <dgm:prSet/>
      <dgm:spPr/>
      <dgm:t>
        <a:bodyPr/>
        <a:lstStyle/>
        <a:p>
          <a:endParaRPr lang="en-IN"/>
        </a:p>
      </dgm:t>
    </dgm:pt>
    <dgm:pt modelId="{47B4DDDB-65DA-4933-8EAD-662066AE9A7E}">
      <dgm:prSet phldrT="[Text]" custT="1"/>
      <dgm:spPr/>
      <dgm:t>
        <a:bodyPr/>
        <a:lstStyle/>
        <a:p>
          <a:r>
            <a:rPr lang="en-IN" sz="900" dirty="0"/>
            <a:t>Perform GridSearchCV for hyperparameter tuning</a:t>
          </a:r>
        </a:p>
      </dgm:t>
    </dgm:pt>
    <dgm:pt modelId="{A54F8046-113F-4779-82FC-85E69569C43D}" type="parTrans" cxnId="{D50A10DB-02B7-4093-AAEE-8977D86336DF}">
      <dgm:prSet/>
      <dgm:spPr/>
      <dgm:t>
        <a:bodyPr/>
        <a:lstStyle/>
        <a:p>
          <a:endParaRPr lang="en-IN"/>
        </a:p>
      </dgm:t>
    </dgm:pt>
    <dgm:pt modelId="{B05EE86E-800E-470F-A50E-80EC8159202B}" type="sibTrans" cxnId="{D50A10DB-02B7-4093-AAEE-8977D86336DF}">
      <dgm:prSet/>
      <dgm:spPr/>
      <dgm:t>
        <a:bodyPr/>
        <a:lstStyle/>
        <a:p>
          <a:endParaRPr lang="en-IN"/>
        </a:p>
      </dgm:t>
    </dgm:pt>
    <dgm:pt modelId="{31201493-2249-4E23-B24D-BE33E57AAD61}">
      <dgm:prSet phldrT="[Text]" custT="1"/>
      <dgm:spPr/>
      <dgm:t>
        <a:bodyPr/>
        <a:lstStyle/>
        <a:p>
          <a:r>
            <a:rPr lang="en-IN" sz="900" dirty="0"/>
            <a:t>Split data using train-test split</a:t>
          </a:r>
        </a:p>
      </dgm:t>
    </dgm:pt>
    <dgm:pt modelId="{18BCF511-D33D-4CE1-9353-243B632B6F9E}" type="parTrans" cxnId="{BC090E38-FA65-4257-988D-F1EFE69F8AC3}">
      <dgm:prSet/>
      <dgm:spPr/>
      <dgm:t>
        <a:bodyPr/>
        <a:lstStyle/>
        <a:p>
          <a:endParaRPr lang="en-IN"/>
        </a:p>
      </dgm:t>
    </dgm:pt>
    <dgm:pt modelId="{5EEC4D98-65CE-4902-AD86-EE386FDA7166}" type="sibTrans" cxnId="{BC090E38-FA65-4257-988D-F1EFE69F8AC3}">
      <dgm:prSet/>
      <dgm:spPr/>
      <dgm:t>
        <a:bodyPr/>
        <a:lstStyle/>
        <a:p>
          <a:endParaRPr lang="en-IN"/>
        </a:p>
      </dgm:t>
    </dgm:pt>
    <dgm:pt modelId="{945C154E-8D27-4AAA-95E0-F07979CCE456}">
      <dgm:prSet phldrT="[Text]" custT="1"/>
      <dgm:spPr/>
      <dgm:t>
        <a:bodyPr/>
        <a:lstStyle/>
        <a:p>
          <a:r>
            <a:rPr lang="en-IN" sz="900" dirty="0"/>
            <a:t>Calculate test </a:t>
          </a:r>
          <a:r>
            <a:rPr lang="en-IN" sz="1000" dirty="0"/>
            <a:t>accuracy</a:t>
          </a:r>
        </a:p>
      </dgm:t>
    </dgm:pt>
    <dgm:pt modelId="{FBB7F6E4-BDBC-4ED8-B0AC-C597E13BD443}" type="parTrans" cxnId="{B24BB25F-5F47-498B-9FC9-B5E9B47FB35E}">
      <dgm:prSet/>
      <dgm:spPr/>
      <dgm:t>
        <a:bodyPr/>
        <a:lstStyle/>
        <a:p>
          <a:endParaRPr lang="en-IN"/>
        </a:p>
      </dgm:t>
    </dgm:pt>
    <dgm:pt modelId="{973BD3B9-6D81-4B1F-BF21-E7CD30ECDA4E}" type="sibTrans" cxnId="{B24BB25F-5F47-498B-9FC9-B5E9B47FB35E}">
      <dgm:prSet/>
      <dgm:spPr/>
      <dgm:t>
        <a:bodyPr/>
        <a:lstStyle/>
        <a:p>
          <a:endParaRPr lang="en-IN"/>
        </a:p>
      </dgm:t>
    </dgm:pt>
    <dgm:pt modelId="{D0AA8F57-9F47-4618-A7E8-44308C6FEE5F}">
      <dgm:prSet phldrT="[Text]" custT="1"/>
      <dgm:spPr/>
      <dgm:t>
        <a:bodyPr/>
        <a:lstStyle/>
        <a:p>
          <a:r>
            <a:rPr lang="en-IN" sz="900" dirty="0"/>
            <a:t>Calculate test accuracy</a:t>
          </a:r>
        </a:p>
      </dgm:t>
    </dgm:pt>
    <dgm:pt modelId="{8D45AEAE-586D-4DE4-8372-8363270CF78B}" type="parTrans" cxnId="{A4168342-FF4F-490D-BC01-9C4FFA92F1A8}">
      <dgm:prSet/>
      <dgm:spPr/>
      <dgm:t>
        <a:bodyPr/>
        <a:lstStyle/>
        <a:p>
          <a:endParaRPr lang="en-IN"/>
        </a:p>
      </dgm:t>
    </dgm:pt>
    <dgm:pt modelId="{1BE22525-6DCA-4030-8C62-8927B6906BA7}" type="sibTrans" cxnId="{A4168342-FF4F-490D-BC01-9C4FFA92F1A8}">
      <dgm:prSet/>
      <dgm:spPr/>
      <dgm:t>
        <a:bodyPr/>
        <a:lstStyle/>
        <a:p>
          <a:endParaRPr lang="en-IN"/>
        </a:p>
      </dgm:t>
    </dgm:pt>
    <dgm:pt modelId="{5F75C1BA-9317-446D-A6C8-ED78B8EB8926}">
      <dgm:prSet phldrT="[Text]" custT="1"/>
      <dgm:spPr/>
      <dgm:t>
        <a:bodyPr/>
        <a:lstStyle/>
        <a:p>
          <a:r>
            <a:rPr lang="en-IN" sz="900" dirty="0"/>
            <a:t>Decision Tree Classifier</a:t>
          </a:r>
        </a:p>
      </dgm:t>
    </dgm:pt>
    <dgm:pt modelId="{E9267E51-6C09-4808-AFC5-2077C5FEC461}" type="parTrans" cxnId="{791E610D-EAFF-4E5B-9BCC-7BC131B2A8F4}">
      <dgm:prSet/>
      <dgm:spPr/>
      <dgm:t>
        <a:bodyPr/>
        <a:lstStyle/>
        <a:p>
          <a:endParaRPr lang="en-IN"/>
        </a:p>
      </dgm:t>
    </dgm:pt>
    <dgm:pt modelId="{DA951467-8A1A-43BE-80E7-50B705DBDA6D}" type="sibTrans" cxnId="{791E610D-EAFF-4E5B-9BCC-7BC131B2A8F4}">
      <dgm:prSet/>
      <dgm:spPr/>
      <dgm:t>
        <a:bodyPr/>
        <a:lstStyle/>
        <a:p>
          <a:endParaRPr lang="en-IN"/>
        </a:p>
      </dgm:t>
    </dgm:pt>
    <dgm:pt modelId="{50D7147D-F74C-4E7A-B3FB-BFF9933748A9}">
      <dgm:prSet phldrT="[Text]" custScaleX="99795" custScaleY="113210" custT="1" custLinFactNeighborX="-12288" custLinFactNeighborY="18167"/>
      <dgm:spPr/>
      <dgm:t>
        <a:bodyPr/>
        <a:lstStyle/>
        <a:p>
          <a:r>
            <a:rPr lang="en-IN" sz="900" dirty="0"/>
            <a:t>Create a decision tree model</a:t>
          </a:r>
        </a:p>
      </dgm:t>
    </dgm:pt>
    <dgm:pt modelId="{C59E4B2A-49D1-45B5-8C37-C3D93D805AD5}" type="parTrans" cxnId="{74E183D1-E4BF-41D1-96F5-62FFC7E6D531}">
      <dgm:prSet/>
      <dgm:spPr/>
      <dgm:t>
        <a:bodyPr/>
        <a:lstStyle/>
        <a:p>
          <a:endParaRPr lang="en-IN"/>
        </a:p>
      </dgm:t>
    </dgm:pt>
    <dgm:pt modelId="{6E4A0716-72F5-4BFF-8C2E-DB3CE91964B6}" type="sibTrans" cxnId="{74E183D1-E4BF-41D1-96F5-62FFC7E6D531}">
      <dgm:prSet/>
      <dgm:spPr/>
      <dgm:t>
        <a:bodyPr/>
        <a:lstStyle/>
        <a:p>
          <a:endParaRPr lang="en-IN"/>
        </a:p>
      </dgm:t>
    </dgm:pt>
    <dgm:pt modelId="{A0BBD07A-B488-4348-9272-EB3973A08D56}">
      <dgm:prSet phldrT="[Text]" custScaleX="99795" custScaleY="113210" custT="1" custLinFactNeighborX="-12288" custLinFactNeighborY="18167"/>
      <dgm:spPr/>
      <dgm:t>
        <a:bodyPr/>
        <a:lstStyle/>
        <a:p>
          <a:r>
            <a:rPr lang="en-IN" sz="900" dirty="0"/>
            <a:t>Perform GridSearchCV for hyperparameter tuning</a:t>
          </a:r>
        </a:p>
      </dgm:t>
    </dgm:pt>
    <dgm:pt modelId="{142DE63E-9F15-432F-814D-C5C259414333}" type="parTrans" cxnId="{A9CF4BBF-3B72-4665-8FBE-326474AEE080}">
      <dgm:prSet/>
      <dgm:spPr/>
      <dgm:t>
        <a:bodyPr/>
        <a:lstStyle/>
        <a:p>
          <a:endParaRPr lang="en-IN"/>
        </a:p>
      </dgm:t>
    </dgm:pt>
    <dgm:pt modelId="{85F71E06-C110-4223-B8A9-1C2C6C5BCC53}" type="sibTrans" cxnId="{A9CF4BBF-3B72-4665-8FBE-326474AEE080}">
      <dgm:prSet/>
      <dgm:spPr/>
      <dgm:t>
        <a:bodyPr/>
        <a:lstStyle/>
        <a:p>
          <a:endParaRPr lang="en-IN"/>
        </a:p>
      </dgm:t>
    </dgm:pt>
    <dgm:pt modelId="{EB2B4600-093C-40D3-A5EB-494BEC72F41F}">
      <dgm:prSet phldrT="[Text]" custScaleX="99795" custScaleY="113210" custT="1" custLinFactNeighborX="-12288" custLinFactNeighborY="18167"/>
      <dgm:spPr/>
      <dgm:t>
        <a:bodyPr/>
        <a:lstStyle/>
        <a:p>
          <a:r>
            <a:rPr lang="en-IN" sz="900" dirty="0"/>
            <a:t>Calculate test accuracy</a:t>
          </a:r>
        </a:p>
      </dgm:t>
    </dgm:pt>
    <dgm:pt modelId="{1C012CAB-95F6-4A5F-AA7A-1ACD090EF5E9}" type="parTrans" cxnId="{29C7A06E-201A-4AE8-81E3-19920DB66449}">
      <dgm:prSet/>
      <dgm:spPr/>
      <dgm:t>
        <a:bodyPr/>
        <a:lstStyle/>
        <a:p>
          <a:endParaRPr lang="en-IN"/>
        </a:p>
      </dgm:t>
    </dgm:pt>
    <dgm:pt modelId="{53F8223F-6FBA-4624-A09D-F162D8E619FC}" type="sibTrans" cxnId="{29C7A06E-201A-4AE8-81E3-19920DB66449}">
      <dgm:prSet/>
      <dgm:spPr/>
      <dgm:t>
        <a:bodyPr/>
        <a:lstStyle/>
        <a:p>
          <a:endParaRPr lang="en-IN"/>
        </a:p>
      </dgm:t>
    </dgm:pt>
    <dgm:pt modelId="{B677E40C-AD77-4312-AC03-9BE6A857FD2D}">
      <dgm:prSet phldrT="[Text]" custT="1"/>
      <dgm:spPr/>
      <dgm:t>
        <a:bodyPr/>
        <a:lstStyle/>
        <a:p>
          <a:r>
            <a:rPr lang="en-IN" sz="900" dirty="0"/>
            <a:t>K-Nearest Neighbour(KNN)</a:t>
          </a:r>
        </a:p>
      </dgm:t>
    </dgm:pt>
    <dgm:pt modelId="{5BC6AC95-9C0C-4E49-90D9-1528AE0665C7}" type="parTrans" cxnId="{35E8C612-4CDB-4346-847F-D244DA8B60CD}">
      <dgm:prSet/>
      <dgm:spPr/>
      <dgm:t>
        <a:bodyPr/>
        <a:lstStyle/>
        <a:p>
          <a:endParaRPr lang="en-IN"/>
        </a:p>
      </dgm:t>
    </dgm:pt>
    <dgm:pt modelId="{0AC948EA-3EC6-4025-A31D-B41A74F297F0}" type="sibTrans" cxnId="{35E8C612-4CDB-4346-847F-D244DA8B60CD}">
      <dgm:prSet/>
      <dgm:spPr/>
      <dgm:t>
        <a:bodyPr/>
        <a:lstStyle/>
        <a:p>
          <a:endParaRPr lang="en-IN"/>
        </a:p>
      </dgm:t>
    </dgm:pt>
    <dgm:pt modelId="{CD702524-FEB2-4D08-B0C2-7FF60EA536F0}">
      <dgm:prSet phldrT="[Text]" custT="1"/>
      <dgm:spPr/>
      <dgm:t>
        <a:bodyPr/>
        <a:lstStyle/>
        <a:p>
          <a:r>
            <a:rPr lang="en-IN" sz="900" dirty="0"/>
            <a:t>Create a KNN model</a:t>
          </a:r>
        </a:p>
      </dgm:t>
    </dgm:pt>
    <dgm:pt modelId="{5F227ACF-61FF-44D1-A50B-4B95ED655345}" type="parTrans" cxnId="{AE7B2AF3-BFEE-474A-BC0A-9B71847E2513}">
      <dgm:prSet/>
      <dgm:spPr/>
      <dgm:t>
        <a:bodyPr/>
        <a:lstStyle/>
        <a:p>
          <a:endParaRPr lang="en-IN"/>
        </a:p>
      </dgm:t>
    </dgm:pt>
    <dgm:pt modelId="{BC92A351-279C-47CA-9009-945B45178C1D}" type="sibTrans" cxnId="{AE7B2AF3-BFEE-474A-BC0A-9B71847E2513}">
      <dgm:prSet/>
      <dgm:spPr/>
      <dgm:t>
        <a:bodyPr/>
        <a:lstStyle/>
        <a:p>
          <a:endParaRPr lang="en-IN"/>
        </a:p>
      </dgm:t>
    </dgm:pt>
    <dgm:pt modelId="{87CB32B3-6377-4EE4-8B42-D816311F3E0E}">
      <dgm:prSet phldrT="[Text]" custScaleX="99795" custScaleY="113210" custT="1" custLinFactNeighborX="-12288" custLinFactNeighborY="18167"/>
      <dgm:spPr/>
      <dgm:t>
        <a:bodyPr/>
        <a:lstStyle/>
        <a:p>
          <a:r>
            <a:rPr lang="en-IN" sz="900" dirty="0"/>
            <a:t>Perform GridSearchCV for hyperparameter tuning</a:t>
          </a:r>
        </a:p>
      </dgm:t>
    </dgm:pt>
    <dgm:pt modelId="{F47C9E0D-F9D2-4B95-A66C-8A7D10BA8B1C}" type="parTrans" cxnId="{C8E047BC-043D-4667-9892-ADCC4EED39B0}">
      <dgm:prSet/>
      <dgm:spPr/>
      <dgm:t>
        <a:bodyPr/>
        <a:lstStyle/>
        <a:p>
          <a:endParaRPr lang="en-IN"/>
        </a:p>
      </dgm:t>
    </dgm:pt>
    <dgm:pt modelId="{7D6565DB-58B7-40F0-A9B5-C09887619495}" type="sibTrans" cxnId="{C8E047BC-043D-4667-9892-ADCC4EED39B0}">
      <dgm:prSet/>
      <dgm:spPr/>
      <dgm:t>
        <a:bodyPr/>
        <a:lstStyle/>
        <a:p>
          <a:endParaRPr lang="en-IN"/>
        </a:p>
      </dgm:t>
    </dgm:pt>
    <dgm:pt modelId="{12827B72-8896-433E-9409-5841D6F0F861}">
      <dgm:prSet phldrT="[Text]" custScaleX="99795" custScaleY="113210" custT="1" custLinFactNeighborX="-12288" custLinFactNeighborY="18167"/>
      <dgm:spPr/>
      <dgm:t>
        <a:bodyPr/>
        <a:lstStyle/>
        <a:p>
          <a:r>
            <a:rPr lang="en-IN" sz="900" dirty="0"/>
            <a:t>Calculate test accuracy</a:t>
          </a:r>
        </a:p>
      </dgm:t>
    </dgm:pt>
    <dgm:pt modelId="{DA19776E-EE4D-498F-BEFE-8CAC8BF2E806}" type="parTrans" cxnId="{426454A8-61E7-4EF0-AA59-32D07D31339A}">
      <dgm:prSet/>
      <dgm:spPr/>
      <dgm:t>
        <a:bodyPr/>
        <a:lstStyle/>
        <a:p>
          <a:endParaRPr lang="en-IN"/>
        </a:p>
      </dgm:t>
    </dgm:pt>
    <dgm:pt modelId="{18295238-384E-43E4-880C-5156B5423F10}" type="sibTrans" cxnId="{426454A8-61E7-4EF0-AA59-32D07D31339A}">
      <dgm:prSet/>
      <dgm:spPr/>
      <dgm:t>
        <a:bodyPr/>
        <a:lstStyle/>
        <a:p>
          <a:endParaRPr lang="en-IN"/>
        </a:p>
      </dgm:t>
    </dgm:pt>
    <dgm:pt modelId="{7D2549A6-F60C-4947-944C-20CF39E9E306}">
      <dgm:prSet phldrT="[Text]" custT="1"/>
      <dgm:spPr/>
      <dgm:t>
        <a:bodyPr/>
        <a:lstStyle/>
        <a:p>
          <a:r>
            <a:rPr lang="en-IN" sz="1000" dirty="0"/>
            <a:t>Compare Models</a:t>
          </a:r>
        </a:p>
      </dgm:t>
    </dgm:pt>
    <dgm:pt modelId="{CA0DFBA9-6A7F-4B16-BD79-53044723345F}" type="parTrans" cxnId="{F2ABF9E9-BDBE-4EC2-A48B-C2EA2D579C00}">
      <dgm:prSet/>
      <dgm:spPr/>
      <dgm:t>
        <a:bodyPr/>
        <a:lstStyle/>
        <a:p>
          <a:endParaRPr lang="en-IN"/>
        </a:p>
      </dgm:t>
    </dgm:pt>
    <dgm:pt modelId="{80D40912-0E6D-4FCB-8D2C-9929D97CE259}" type="sibTrans" cxnId="{F2ABF9E9-BDBE-4EC2-A48B-C2EA2D579C00}">
      <dgm:prSet/>
      <dgm:spPr/>
      <dgm:t>
        <a:bodyPr/>
        <a:lstStyle/>
        <a:p>
          <a:endParaRPr lang="en-IN"/>
        </a:p>
      </dgm:t>
    </dgm:pt>
    <dgm:pt modelId="{AB840074-D03E-4798-B52A-5CEA95354FBC}">
      <dgm:prSet phldrT="[Text]" custT="1"/>
      <dgm:spPr/>
      <dgm:t>
        <a:bodyPr/>
        <a:lstStyle/>
        <a:p>
          <a:r>
            <a:rPr lang="en-IN" sz="900" dirty="0"/>
            <a:t>Identify the model with the best accuracy</a:t>
          </a:r>
        </a:p>
      </dgm:t>
    </dgm:pt>
    <dgm:pt modelId="{4EF76EDE-1A7A-42BA-AF65-958266CD726B}" type="parTrans" cxnId="{779F533C-AA20-48BC-8315-38449DF57A01}">
      <dgm:prSet/>
      <dgm:spPr/>
      <dgm:t>
        <a:bodyPr/>
        <a:lstStyle/>
        <a:p>
          <a:endParaRPr lang="en-IN"/>
        </a:p>
      </dgm:t>
    </dgm:pt>
    <dgm:pt modelId="{C6C00133-AAD4-4924-B1EC-9587F3C0A3C7}" type="sibTrans" cxnId="{779F533C-AA20-48BC-8315-38449DF57A01}">
      <dgm:prSet/>
      <dgm:spPr/>
      <dgm:t>
        <a:bodyPr/>
        <a:lstStyle/>
        <a:p>
          <a:endParaRPr lang="en-IN"/>
        </a:p>
      </dgm:t>
    </dgm:pt>
    <dgm:pt modelId="{38BDF694-11F6-4FEA-9B3E-0777F33EBE4E}" type="pres">
      <dgm:prSet presAssocID="{D778CFD8-C8B4-4C07-A757-62F823227B49}" presName="Name0" presStyleCnt="0">
        <dgm:presLayoutVars>
          <dgm:dir/>
          <dgm:resizeHandles val="exact"/>
        </dgm:presLayoutVars>
      </dgm:prSet>
      <dgm:spPr/>
    </dgm:pt>
    <dgm:pt modelId="{7151DC24-DC0E-4806-B81D-4426EE4A882B}" type="pres">
      <dgm:prSet presAssocID="{CD96B77F-D55D-4E16-84E0-6F253F6CAD06}" presName="composite" presStyleCnt="0"/>
      <dgm:spPr/>
    </dgm:pt>
    <dgm:pt modelId="{B1075849-EDBE-482D-B565-07C6D2A86240}" type="pres">
      <dgm:prSet presAssocID="{CD96B77F-D55D-4E16-84E0-6F253F6CAD06}" presName="imagSh" presStyleLbl="b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1B3777B-5AAE-415F-B7F3-A258BE6F761E}" type="pres">
      <dgm:prSet presAssocID="{CD96B77F-D55D-4E16-84E0-6F253F6CAD06}" presName="txNode" presStyleLbl="node1" presStyleIdx="0" presStyleCnt="6" custScaleX="134689" custScaleY="324234" custLinFactY="25576" custLinFactNeighborX="-7036" custLinFactNeighborY="100000">
        <dgm:presLayoutVars>
          <dgm:bulletEnabled val="1"/>
        </dgm:presLayoutVars>
      </dgm:prSet>
      <dgm:spPr/>
    </dgm:pt>
    <dgm:pt modelId="{D768DF1C-403D-4E1E-B805-0AB311287375}" type="pres">
      <dgm:prSet presAssocID="{72DD92DD-4A33-48FB-913A-5B54E3B8A347}" presName="sibTrans" presStyleLbl="sibTrans2D1" presStyleIdx="0" presStyleCnt="5"/>
      <dgm:spPr/>
    </dgm:pt>
    <dgm:pt modelId="{D7198780-BDAF-4BC5-890A-179FF1A1AA96}" type="pres">
      <dgm:prSet presAssocID="{72DD92DD-4A33-48FB-913A-5B54E3B8A347}" presName="connTx" presStyleLbl="sibTrans2D1" presStyleIdx="0" presStyleCnt="5"/>
      <dgm:spPr/>
    </dgm:pt>
    <dgm:pt modelId="{4AA4FB67-8807-4308-BDE8-22021D29350B}" type="pres">
      <dgm:prSet presAssocID="{3F66DD69-ABF8-45CE-BB2C-82B74B37CEF7}" presName="composite" presStyleCnt="0"/>
      <dgm:spPr/>
    </dgm:pt>
    <dgm:pt modelId="{4327E698-8618-407E-908F-8EEB22955484}" type="pres">
      <dgm:prSet presAssocID="{3F66DD69-ABF8-45CE-BB2C-82B74B37CEF7}" presName="imagSh" presStyleLbl="bgImgPlace1" presStyleIdx="1" presStyleCnt="6" custLinFactNeighborX="11154" custLinFactNeighborY="10000"/>
      <dgm:spPr>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dgm:spPr>
    </dgm:pt>
    <dgm:pt modelId="{CAE092AC-A5BC-4C4B-A66F-ED5A6C1BEE76}" type="pres">
      <dgm:prSet presAssocID="{3F66DD69-ABF8-45CE-BB2C-82B74B37CEF7}" presName="txNode" presStyleLbl="node1" presStyleIdx="1" presStyleCnt="6" custScaleX="145292" custScaleY="316142" custLinFactY="26676" custLinFactNeighborX="5716" custLinFactNeighborY="100000">
        <dgm:presLayoutVars>
          <dgm:bulletEnabled val="1"/>
        </dgm:presLayoutVars>
      </dgm:prSet>
      <dgm:spPr/>
    </dgm:pt>
    <dgm:pt modelId="{AF6B239B-1562-4063-BB3E-28C076A4EF6E}" type="pres">
      <dgm:prSet presAssocID="{1EE528B2-3C11-4388-A4AE-6D50C6C2669D}" presName="sibTrans" presStyleLbl="sibTrans2D1" presStyleIdx="1" presStyleCnt="5"/>
      <dgm:spPr/>
    </dgm:pt>
    <dgm:pt modelId="{9FF4C66B-F70A-43FF-8EF8-2ECCD1496657}" type="pres">
      <dgm:prSet presAssocID="{1EE528B2-3C11-4388-A4AE-6D50C6C2669D}" presName="connTx" presStyleLbl="sibTrans2D1" presStyleIdx="1" presStyleCnt="5"/>
      <dgm:spPr/>
    </dgm:pt>
    <dgm:pt modelId="{6C8432AC-D785-4ADC-A110-5EBF050D9CEC}" type="pres">
      <dgm:prSet presAssocID="{2926F12E-7493-44BB-984A-AD432B89C261}" presName="composite" presStyleCnt="0"/>
      <dgm:spPr/>
    </dgm:pt>
    <dgm:pt modelId="{0100FD12-0267-4EB3-BF4B-A82C3FE60170}" type="pres">
      <dgm:prSet presAssocID="{2926F12E-7493-44BB-984A-AD432B89C261}" presName="imagSh" presStyleLbl="b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dgm:spPr>
    </dgm:pt>
    <dgm:pt modelId="{F2F0A33D-76EF-4D6F-9F09-EE7D53375B00}" type="pres">
      <dgm:prSet presAssocID="{2926F12E-7493-44BB-984A-AD432B89C261}" presName="txNode" presStyleLbl="node1" presStyleIdx="2" presStyleCnt="6" custScaleX="147740" custScaleY="291621" custLinFactY="18228" custLinFactNeighborX="5597" custLinFactNeighborY="100000">
        <dgm:presLayoutVars>
          <dgm:bulletEnabled val="1"/>
        </dgm:presLayoutVars>
      </dgm:prSet>
      <dgm:spPr/>
    </dgm:pt>
    <dgm:pt modelId="{F69316E1-B953-4ED6-861F-3A759AEE6837}" type="pres">
      <dgm:prSet presAssocID="{F4C159DE-F9BA-4B28-A579-7EC2EC44AFC9}" presName="sibTrans" presStyleLbl="sibTrans2D1" presStyleIdx="2" presStyleCnt="5"/>
      <dgm:spPr/>
    </dgm:pt>
    <dgm:pt modelId="{DFE2A18F-196A-45F8-8F9D-55972677E196}" type="pres">
      <dgm:prSet presAssocID="{F4C159DE-F9BA-4B28-A579-7EC2EC44AFC9}" presName="connTx" presStyleLbl="sibTrans2D1" presStyleIdx="2" presStyleCnt="5"/>
      <dgm:spPr/>
    </dgm:pt>
    <dgm:pt modelId="{9F4A4D29-1BBA-4546-A754-E19745F8B9F3}" type="pres">
      <dgm:prSet presAssocID="{5F75C1BA-9317-446D-A6C8-ED78B8EB8926}" presName="composite" presStyleCnt="0"/>
      <dgm:spPr/>
    </dgm:pt>
    <dgm:pt modelId="{A20D322E-5A89-45DE-9E56-B029A04D4B40}" type="pres">
      <dgm:prSet presAssocID="{5F75C1BA-9317-446D-A6C8-ED78B8EB8926}" presName="imagSh" presStyleLbl="b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dgm:spPr>
    </dgm:pt>
    <dgm:pt modelId="{18D02BFD-9746-4AD3-B84F-BF1843345316}" type="pres">
      <dgm:prSet presAssocID="{5F75C1BA-9317-446D-A6C8-ED78B8EB8926}" presName="txNode" presStyleLbl="node1" presStyleIdx="3" presStyleCnt="6" custScaleX="139557" custScaleY="296558" custLinFactY="12936" custLinFactNeighborX="-202" custLinFactNeighborY="100000">
        <dgm:presLayoutVars>
          <dgm:bulletEnabled val="1"/>
        </dgm:presLayoutVars>
      </dgm:prSet>
      <dgm:spPr/>
    </dgm:pt>
    <dgm:pt modelId="{5549AE2E-C66C-4F5A-8AA3-E97B54CB7376}" type="pres">
      <dgm:prSet presAssocID="{DA951467-8A1A-43BE-80E7-50B705DBDA6D}" presName="sibTrans" presStyleLbl="sibTrans2D1" presStyleIdx="3" presStyleCnt="5"/>
      <dgm:spPr/>
    </dgm:pt>
    <dgm:pt modelId="{44396924-0474-44F0-909E-883DF2BC4F37}" type="pres">
      <dgm:prSet presAssocID="{DA951467-8A1A-43BE-80E7-50B705DBDA6D}" presName="connTx" presStyleLbl="sibTrans2D1" presStyleIdx="3" presStyleCnt="5"/>
      <dgm:spPr/>
    </dgm:pt>
    <dgm:pt modelId="{D96EAC34-BAC8-40AA-8390-CE1DA1FCE9DA}" type="pres">
      <dgm:prSet presAssocID="{B677E40C-AD77-4312-AC03-9BE6A857FD2D}" presName="composite" presStyleCnt="0"/>
      <dgm:spPr/>
    </dgm:pt>
    <dgm:pt modelId="{DD260B1D-63F6-4107-9EE5-E466296CF274}" type="pres">
      <dgm:prSet presAssocID="{B677E40C-AD77-4312-AC03-9BE6A857FD2D}" presName="imagSh" presStyleLbl="b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E80A6A72-4C0F-4F5D-8F3B-EF88DD092414}" type="pres">
      <dgm:prSet presAssocID="{B677E40C-AD77-4312-AC03-9BE6A857FD2D}" presName="txNode" presStyleLbl="node1" presStyleIdx="4" presStyleCnt="6" custScaleX="142269" custScaleY="290141" custLinFactY="13859" custLinFactNeighborX="-6450" custLinFactNeighborY="100000">
        <dgm:presLayoutVars>
          <dgm:bulletEnabled val="1"/>
        </dgm:presLayoutVars>
      </dgm:prSet>
      <dgm:spPr/>
    </dgm:pt>
    <dgm:pt modelId="{00AE092D-5724-4817-B65D-D06054BE14FF}" type="pres">
      <dgm:prSet presAssocID="{0AC948EA-3EC6-4025-A31D-B41A74F297F0}" presName="sibTrans" presStyleLbl="sibTrans2D1" presStyleIdx="4" presStyleCnt="5"/>
      <dgm:spPr/>
    </dgm:pt>
    <dgm:pt modelId="{4F4F714A-99C2-41EB-8037-BC91A9B143A5}" type="pres">
      <dgm:prSet presAssocID="{0AC948EA-3EC6-4025-A31D-B41A74F297F0}" presName="connTx" presStyleLbl="sibTrans2D1" presStyleIdx="4" presStyleCnt="5"/>
      <dgm:spPr/>
    </dgm:pt>
    <dgm:pt modelId="{A9080DBF-0D8D-4B0F-B278-AB4307CC37B1}" type="pres">
      <dgm:prSet presAssocID="{7D2549A6-F60C-4947-944C-20CF39E9E306}" presName="composite" presStyleCnt="0"/>
      <dgm:spPr/>
    </dgm:pt>
    <dgm:pt modelId="{5C3D9667-6E61-4926-96ED-241E7F7D96C4}" type="pres">
      <dgm:prSet presAssocID="{7D2549A6-F60C-4947-944C-20CF39E9E306}" presName="imagSh" presStyleLbl="b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4DD19CFC-A2E9-44A6-90AC-2B710084A717}" type="pres">
      <dgm:prSet presAssocID="{7D2549A6-F60C-4947-944C-20CF39E9E306}" presName="txNode" presStyleLbl="node1" presStyleIdx="5" presStyleCnt="6" custScaleX="125637" custScaleY="200848" custLinFactNeighborX="137" custLinFactNeighborY="66731">
        <dgm:presLayoutVars>
          <dgm:bulletEnabled val="1"/>
        </dgm:presLayoutVars>
      </dgm:prSet>
      <dgm:spPr/>
    </dgm:pt>
  </dgm:ptLst>
  <dgm:cxnLst>
    <dgm:cxn modelId="{791E610D-EAFF-4E5B-9BCC-7BC131B2A8F4}" srcId="{D778CFD8-C8B4-4C07-A757-62F823227B49}" destId="{5F75C1BA-9317-446D-A6C8-ED78B8EB8926}" srcOrd="3" destOrd="0" parTransId="{E9267E51-6C09-4808-AFC5-2077C5FEC461}" sibTransId="{DA951467-8A1A-43BE-80E7-50B705DBDA6D}"/>
    <dgm:cxn modelId="{35E8C612-4CDB-4346-847F-D244DA8B60CD}" srcId="{D778CFD8-C8B4-4C07-A757-62F823227B49}" destId="{B677E40C-AD77-4312-AC03-9BE6A857FD2D}" srcOrd="4" destOrd="0" parTransId="{5BC6AC95-9C0C-4E49-90D9-1528AE0665C7}" sibTransId="{0AC948EA-3EC6-4025-A31D-B41A74F297F0}"/>
    <dgm:cxn modelId="{FD254714-BFA5-4336-8B80-58A155FF3B00}" type="presOf" srcId="{0AC948EA-3EC6-4025-A31D-B41A74F297F0}" destId="{4F4F714A-99C2-41EB-8037-BC91A9B143A5}" srcOrd="1" destOrd="0" presId="urn:microsoft.com/office/officeart/2005/8/layout/hProcess10"/>
    <dgm:cxn modelId="{C30BAD17-C037-4784-9B7C-E90BFDF18C47}" type="presOf" srcId="{F4C159DE-F9BA-4B28-A579-7EC2EC44AFC9}" destId="{DFE2A18F-196A-45F8-8F9D-55972677E196}" srcOrd="1" destOrd="0" presId="urn:microsoft.com/office/officeart/2005/8/layout/hProcess10"/>
    <dgm:cxn modelId="{35D9092C-48E4-4B53-8CB6-B545337DF067}" type="presOf" srcId="{EB2B4600-093C-40D3-A5EB-494BEC72F41F}" destId="{18D02BFD-9746-4AD3-B84F-BF1843345316}" srcOrd="0" destOrd="3" presId="urn:microsoft.com/office/officeart/2005/8/layout/hProcess10"/>
    <dgm:cxn modelId="{BC090E38-FA65-4257-988D-F1EFE69F8AC3}" srcId="{CD96B77F-D55D-4E16-84E0-6F253F6CAD06}" destId="{31201493-2249-4E23-B24D-BE33E57AAD61}" srcOrd="2" destOrd="0" parTransId="{18BCF511-D33D-4CE1-9353-243B632B6F9E}" sibTransId="{5EEC4D98-65CE-4902-AD86-EE386FDA7166}"/>
    <dgm:cxn modelId="{091D333B-51A1-49DE-8211-0925FAFC90C5}" type="presOf" srcId="{92392E4B-D7DA-4F40-AD7D-CE8CEC07CFC3}" destId="{CAE092AC-A5BC-4C4B-A66F-ED5A6C1BEE76}" srcOrd="0" destOrd="2" presId="urn:microsoft.com/office/officeart/2005/8/layout/hProcess10"/>
    <dgm:cxn modelId="{779F533C-AA20-48BC-8315-38449DF57A01}" srcId="{7D2549A6-F60C-4947-944C-20CF39E9E306}" destId="{AB840074-D03E-4798-B52A-5CEA95354FBC}" srcOrd="0" destOrd="0" parTransId="{4EF76EDE-1A7A-42BA-AF65-958266CD726B}" sibTransId="{C6C00133-AAD4-4924-B1EC-9587F3C0A3C7}"/>
    <dgm:cxn modelId="{B24BB25F-5F47-498B-9FC9-B5E9B47FB35E}" srcId="{3F66DD69-ABF8-45CE-BB2C-82B74B37CEF7}" destId="{945C154E-8D27-4AAA-95E0-F07979CCE456}" srcOrd="2" destOrd="0" parTransId="{FBB7F6E4-BDBC-4ED8-B0AC-C597E13BD443}" sibTransId="{973BD3B9-6D81-4B1F-BF21-E7CD30ECDA4E}"/>
    <dgm:cxn modelId="{86D7A160-C38E-46C6-A364-3326C8FE481E}" type="presOf" srcId="{945C154E-8D27-4AAA-95E0-F07979CCE456}" destId="{CAE092AC-A5BC-4C4B-A66F-ED5A6C1BEE76}" srcOrd="0" destOrd="3" presId="urn:microsoft.com/office/officeart/2005/8/layout/hProcess10"/>
    <dgm:cxn modelId="{A4168342-FF4F-490D-BC01-9C4FFA92F1A8}" srcId="{2926F12E-7493-44BB-984A-AD432B89C261}" destId="{D0AA8F57-9F47-4618-A7E8-44308C6FEE5F}" srcOrd="2" destOrd="0" parTransId="{8D45AEAE-586D-4DE4-8372-8363270CF78B}" sibTransId="{1BE22525-6DCA-4030-8C62-8927B6906BA7}"/>
    <dgm:cxn modelId="{CBE43049-875A-43B6-8162-4C16B897A770}" type="presOf" srcId="{50D7147D-F74C-4E7A-B3FB-BFF9933748A9}" destId="{18D02BFD-9746-4AD3-B84F-BF1843345316}" srcOrd="0" destOrd="1" presId="urn:microsoft.com/office/officeart/2005/8/layout/hProcess10"/>
    <dgm:cxn modelId="{846B534C-08C0-41AC-BA60-A07D1A9CF0BD}" type="presOf" srcId="{72DD92DD-4A33-48FB-913A-5B54E3B8A347}" destId="{D7198780-BDAF-4BC5-890A-179FF1A1AA96}" srcOrd="1" destOrd="0" presId="urn:microsoft.com/office/officeart/2005/8/layout/hProcess10"/>
    <dgm:cxn modelId="{696D9A4E-5376-47E2-9994-DB0F6FB2B52F}" type="presOf" srcId="{31201493-2249-4E23-B24D-BE33E57AAD61}" destId="{31B3777B-5AAE-415F-B7F3-A258BE6F761E}" srcOrd="0" destOrd="3" presId="urn:microsoft.com/office/officeart/2005/8/layout/hProcess10"/>
    <dgm:cxn modelId="{29C7A06E-201A-4AE8-81E3-19920DB66449}" srcId="{5F75C1BA-9317-446D-A6C8-ED78B8EB8926}" destId="{EB2B4600-093C-40D3-A5EB-494BEC72F41F}" srcOrd="2" destOrd="0" parTransId="{1C012CAB-95F6-4A5F-AA7A-1ACD090EF5E9}" sibTransId="{53F8223F-6FBA-4624-A09D-F162D8E619FC}"/>
    <dgm:cxn modelId="{98B0A24E-F9A7-45C2-A2C2-BAA29E6CD73A}" type="presOf" srcId="{1EE528B2-3C11-4388-A4AE-6D50C6C2669D}" destId="{AF6B239B-1562-4063-BB3E-28C076A4EF6E}" srcOrd="0" destOrd="0" presId="urn:microsoft.com/office/officeart/2005/8/layout/hProcess10"/>
    <dgm:cxn modelId="{9CCA446F-B425-4D21-A892-012CB0AB58AC}" type="presOf" srcId="{DA951467-8A1A-43BE-80E7-50B705DBDA6D}" destId="{44396924-0474-44F0-909E-883DF2BC4F37}" srcOrd="1" destOrd="0" presId="urn:microsoft.com/office/officeart/2005/8/layout/hProcess10"/>
    <dgm:cxn modelId="{7B202152-D5B2-4CBE-8643-CA68341F8E34}" srcId="{D778CFD8-C8B4-4C07-A757-62F823227B49}" destId="{CD96B77F-D55D-4E16-84E0-6F253F6CAD06}" srcOrd="0" destOrd="0" parTransId="{3A2D1FB3-69FF-484A-990F-88505C46FDE7}" sibTransId="{72DD92DD-4A33-48FB-913A-5B54E3B8A347}"/>
    <dgm:cxn modelId="{327CBC74-45A0-447B-8244-BB1C8E6CF419}" srcId="{3F66DD69-ABF8-45CE-BB2C-82B74B37CEF7}" destId="{E2CC4F06-62DE-489A-B141-AC09913533D6}" srcOrd="0" destOrd="0" parTransId="{F09761B3-4237-4E15-9120-5AC687638D46}" sibTransId="{2512B31B-41EF-4F5C-9DAF-22C51DB70FA5}"/>
    <dgm:cxn modelId="{3A6BCA54-F2F8-4225-A912-494E291AB1C4}" type="presOf" srcId="{12827B72-8896-433E-9409-5841D6F0F861}" destId="{E80A6A72-4C0F-4F5D-8F3B-EF88DD092414}" srcOrd="0" destOrd="3" presId="urn:microsoft.com/office/officeart/2005/8/layout/hProcess10"/>
    <dgm:cxn modelId="{A88DF779-0E7A-4FB2-8386-BEEE3216A57B}" type="presOf" srcId="{CD96B77F-D55D-4E16-84E0-6F253F6CAD06}" destId="{31B3777B-5AAE-415F-B7F3-A258BE6F761E}" srcOrd="0" destOrd="0" presId="urn:microsoft.com/office/officeart/2005/8/layout/hProcess10"/>
    <dgm:cxn modelId="{089E8F7B-8C82-4E5F-9B78-139CC2B07F98}" srcId="{CD96B77F-D55D-4E16-84E0-6F253F6CAD06}" destId="{24946991-7B4F-4FB0-8A73-E5C70AFAC6F4}" srcOrd="0" destOrd="0" parTransId="{38410612-74F8-4D52-8034-CA0FE80AB297}" sibTransId="{CD5464B0-256C-4B27-9DB2-D1E6FDEE77B0}"/>
    <dgm:cxn modelId="{57C8C57E-1C31-4B87-9EA2-35EBA535F5AD}" srcId="{CD96B77F-D55D-4E16-84E0-6F253F6CAD06}" destId="{CE1DAC1E-4B4A-46F8-A68C-6C127C657E0E}" srcOrd="1" destOrd="0" parTransId="{76A85BA9-E4ED-4A3E-BA8F-0A5E2E6BD013}" sibTransId="{D4BBBDE6-38CF-4B0B-BD61-4DAB70855D48}"/>
    <dgm:cxn modelId="{F6EC638F-D25E-42DF-912A-001907EE45C3}" srcId="{3F66DD69-ABF8-45CE-BB2C-82B74B37CEF7}" destId="{92392E4B-D7DA-4F40-AD7D-CE8CEC07CFC3}" srcOrd="1" destOrd="0" parTransId="{565B25E2-3F44-4F24-8796-FCBB7E343FD0}" sibTransId="{FBAF7B3F-5746-479F-AF35-4366AB7682F0}"/>
    <dgm:cxn modelId="{FB9F5A90-A038-4AA5-B7EB-F27F82ED8F5C}" type="presOf" srcId="{0AC948EA-3EC6-4025-A31D-B41A74F297F0}" destId="{00AE092D-5724-4817-B65D-D06054BE14FF}" srcOrd="0" destOrd="0" presId="urn:microsoft.com/office/officeart/2005/8/layout/hProcess10"/>
    <dgm:cxn modelId="{9F64459C-86D0-466F-9FDD-C86E4438B1E5}" type="presOf" srcId="{2FD540DA-1FC9-4C35-A632-77C501D9EE14}" destId="{F2F0A33D-76EF-4D6F-9F09-EE7D53375B00}" srcOrd="0" destOrd="1" presId="urn:microsoft.com/office/officeart/2005/8/layout/hProcess10"/>
    <dgm:cxn modelId="{0A94F19D-5046-4C5C-81B1-C9B3E879D418}" type="presOf" srcId="{24946991-7B4F-4FB0-8A73-E5C70AFAC6F4}" destId="{31B3777B-5AAE-415F-B7F3-A258BE6F761E}" srcOrd="0" destOrd="1" presId="urn:microsoft.com/office/officeart/2005/8/layout/hProcess10"/>
    <dgm:cxn modelId="{B14CB0A3-D63E-4716-8330-5BB09576685E}" type="presOf" srcId="{3F66DD69-ABF8-45CE-BB2C-82B74B37CEF7}" destId="{CAE092AC-A5BC-4C4B-A66F-ED5A6C1BEE76}" srcOrd="0" destOrd="0" presId="urn:microsoft.com/office/officeart/2005/8/layout/hProcess10"/>
    <dgm:cxn modelId="{B6D213A5-B5A2-4BB8-8163-4B774D0EADE3}" type="presOf" srcId="{D778CFD8-C8B4-4C07-A757-62F823227B49}" destId="{38BDF694-11F6-4FEA-9B3E-0777F33EBE4E}" srcOrd="0" destOrd="0" presId="urn:microsoft.com/office/officeart/2005/8/layout/hProcess10"/>
    <dgm:cxn modelId="{D08500A8-0F59-4737-8E6E-547845BA2226}" type="presOf" srcId="{AB840074-D03E-4798-B52A-5CEA95354FBC}" destId="{4DD19CFC-A2E9-44A6-90AC-2B710084A717}" srcOrd="0" destOrd="1" presId="urn:microsoft.com/office/officeart/2005/8/layout/hProcess10"/>
    <dgm:cxn modelId="{426454A8-61E7-4EF0-AA59-32D07D31339A}" srcId="{B677E40C-AD77-4312-AC03-9BE6A857FD2D}" destId="{12827B72-8896-433E-9409-5841D6F0F861}" srcOrd="2" destOrd="0" parTransId="{DA19776E-EE4D-498F-BEFE-8CAC8BF2E806}" sibTransId="{18295238-384E-43E4-880C-5156B5423F10}"/>
    <dgm:cxn modelId="{679D52AE-63BE-4567-95EC-DCCA0DCAC337}" type="presOf" srcId="{2926F12E-7493-44BB-984A-AD432B89C261}" destId="{F2F0A33D-76EF-4D6F-9F09-EE7D53375B00}" srcOrd="0" destOrd="0" presId="urn:microsoft.com/office/officeart/2005/8/layout/hProcess10"/>
    <dgm:cxn modelId="{C8E047BC-043D-4667-9892-ADCC4EED39B0}" srcId="{B677E40C-AD77-4312-AC03-9BE6A857FD2D}" destId="{87CB32B3-6377-4EE4-8B42-D816311F3E0E}" srcOrd="1" destOrd="0" parTransId="{F47C9E0D-F9D2-4B95-A66C-8A7D10BA8B1C}" sibTransId="{7D6565DB-58B7-40F0-A9B5-C09887619495}"/>
    <dgm:cxn modelId="{FE08E9BC-C777-4AAE-83BD-2541FC0F939C}" type="presOf" srcId="{B677E40C-AD77-4312-AC03-9BE6A857FD2D}" destId="{E80A6A72-4C0F-4F5D-8F3B-EF88DD092414}" srcOrd="0" destOrd="0" presId="urn:microsoft.com/office/officeart/2005/8/layout/hProcess10"/>
    <dgm:cxn modelId="{A9CF4BBF-3B72-4665-8FBE-326474AEE080}" srcId="{5F75C1BA-9317-446D-A6C8-ED78B8EB8926}" destId="{A0BBD07A-B488-4348-9272-EB3973A08D56}" srcOrd="1" destOrd="0" parTransId="{142DE63E-9F15-432F-814D-C5C259414333}" sibTransId="{85F71E06-C110-4223-B8A9-1C2C6C5BCC53}"/>
    <dgm:cxn modelId="{D5D103C2-D177-466F-AB50-E80F31103CDB}" type="presOf" srcId="{47B4DDDB-65DA-4933-8EAD-662066AE9A7E}" destId="{F2F0A33D-76EF-4D6F-9F09-EE7D53375B00}" srcOrd="0" destOrd="2" presId="urn:microsoft.com/office/officeart/2005/8/layout/hProcess10"/>
    <dgm:cxn modelId="{1241BCC2-0EA6-484E-97ED-D0898C4E1977}" srcId="{D778CFD8-C8B4-4C07-A757-62F823227B49}" destId="{3F66DD69-ABF8-45CE-BB2C-82B74B37CEF7}" srcOrd="1" destOrd="0" parTransId="{B76AC102-DFCD-49B0-B750-ED862B2891CD}" sibTransId="{1EE528B2-3C11-4388-A4AE-6D50C6C2669D}"/>
    <dgm:cxn modelId="{868930C4-D88B-41AB-8C8C-D02BB8654A21}" type="presOf" srcId="{D0AA8F57-9F47-4618-A7E8-44308C6FEE5F}" destId="{F2F0A33D-76EF-4D6F-9F09-EE7D53375B00}" srcOrd="0" destOrd="3" presId="urn:microsoft.com/office/officeart/2005/8/layout/hProcess10"/>
    <dgm:cxn modelId="{679CE6C7-4DA9-4866-831E-37C5C41B454B}" type="presOf" srcId="{DA951467-8A1A-43BE-80E7-50B705DBDA6D}" destId="{5549AE2E-C66C-4F5A-8AA3-E97B54CB7376}" srcOrd="0" destOrd="0" presId="urn:microsoft.com/office/officeart/2005/8/layout/hProcess10"/>
    <dgm:cxn modelId="{E40AEBD0-A583-46D1-83A9-4A8A71B58CC3}" srcId="{D778CFD8-C8B4-4C07-A757-62F823227B49}" destId="{2926F12E-7493-44BB-984A-AD432B89C261}" srcOrd="2" destOrd="0" parTransId="{F8AF6FAE-FCD5-418E-9A32-ADDE7BE294B6}" sibTransId="{F4C159DE-F9BA-4B28-A579-7EC2EC44AFC9}"/>
    <dgm:cxn modelId="{74E183D1-E4BF-41D1-96F5-62FFC7E6D531}" srcId="{5F75C1BA-9317-446D-A6C8-ED78B8EB8926}" destId="{50D7147D-F74C-4E7A-B3FB-BFF9933748A9}" srcOrd="0" destOrd="0" parTransId="{C59E4B2A-49D1-45B5-8C37-C3D93D805AD5}" sibTransId="{6E4A0716-72F5-4BFF-8C2E-DB3CE91964B6}"/>
    <dgm:cxn modelId="{24D2FFD3-C46E-48D8-A61F-43B9B4C010B4}" type="presOf" srcId="{1EE528B2-3C11-4388-A4AE-6D50C6C2669D}" destId="{9FF4C66B-F70A-43FF-8EF8-2ECCD1496657}" srcOrd="1" destOrd="0" presId="urn:microsoft.com/office/officeart/2005/8/layout/hProcess10"/>
    <dgm:cxn modelId="{D50A10DB-02B7-4093-AAEE-8977D86336DF}" srcId="{2926F12E-7493-44BB-984A-AD432B89C261}" destId="{47B4DDDB-65DA-4933-8EAD-662066AE9A7E}" srcOrd="1" destOrd="0" parTransId="{A54F8046-113F-4779-82FC-85E69569C43D}" sibTransId="{B05EE86E-800E-470F-A50E-80EC8159202B}"/>
    <dgm:cxn modelId="{108B05DE-F947-45F4-B629-0C1645F33EBE}" type="presOf" srcId="{87CB32B3-6377-4EE4-8B42-D816311F3E0E}" destId="{E80A6A72-4C0F-4F5D-8F3B-EF88DD092414}" srcOrd="0" destOrd="2" presId="urn:microsoft.com/office/officeart/2005/8/layout/hProcess10"/>
    <dgm:cxn modelId="{24FB18DF-30EA-4FB0-8356-D8651C151F30}" srcId="{2926F12E-7493-44BB-984A-AD432B89C261}" destId="{2FD540DA-1FC9-4C35-A632-77C501D9EE14}" srcOrd="0" destOrd="0" parTransId="{2C7A5ED8-3B91-4F03-B4B0-FE07D272F7BD}" sibTransId="{FBA3D646-147E-4443-A63A-41186839A031}"/>
    <dgm:cxn modelId="{0AD87DDF-581E-46A8-8D7A-3EFBC2FE7169}" type="presOf" srcId="{E2CC4F06-62DE-489A-B141-AC09913533D6}" destId="{CAE092AC-A5BC-4C4B-A66F-ED5A6C1BEE76}" srcOrd="0" destOrd="1" presId="urn:microsoft.com/office/officeart/2005/8/layout/hProcess10"/>
    <dgm:cxn modelId="{F2ABF9E9-BDBE-4EC2-A48B-C2EA2D579C00}" srcId="{D778CFD8-C8B4-4C07-A757-62F823227B49}" destId="{7D2549A6-F60C-4947-944C-20CF39E9E306}" srcOrd="5" destOrd="0" parTransId="{CA0DFBA9-6A7F-4B16-BD79-53044723345F}" sibTransId="{80D40912-0E6D-4FCB-8D2C-9929D97CE259}"/>
    <dgm:cxn modelId="{8D74EFEF-2DA5-468B-8981-2B1E5B7FE271}" type="presOf" srcId="{7D2549A6-F60C-4947-944C-20CF39E9E306}" destId="{4DD19CFC-A2E9-44A6-90AC-2B710084A717}" srcOrd="0" destOrd="0" presId="urn:microsoft.com/office/officeart/2005/8/layout/hProcess10"/>
    <dgm:cxn modelId="{9125F0F0-FE2B-4297-97F1-FACFF735A6BC}" type="presOf" srcId="{F4C159DE-F9BA-4B28-A579-7EC2EC44AFC9}" destId="{F69316E1-B953-4ED6-861F-3A759AEE6837}" srcOrd="0" destOrd="0" presId="urn:microsoft.com/office/officeart/2005/8/layout/hProcess10"/>
    <dgm:cxn modelId="{AE7B2AF3-BFEE-474A-BC0A-9B71847E2513}" srcId="{B677E40C-AD77-4312-AC03-9BE6A857FD2D}" destId="{CD702524-FEB2-4D08-B0C2-7FF60EA536F0}" srcOrd="0" destOrd="0" parTransId="{5F227ACF-61FF-44D1-A50B-4B95ED655345}" sibTransId="{BC92A351-279C-47CA-9009-945B45178C1D}"/>
    <dgm:cxn modelId="{B811DEF4-E229-4085-9941-068EEB8EF6C6}" type="presOf" srcId="{CD702524-FEB2-4D08-B0C2-7FF60EA536F0}" destId="{E80A6A72-4C0F-4F5D-8F3B-EF88DD092414}" srcOrd="0" destOrd="1" presId="urn:microsoft.com/office/officeart/2005/8/layout/hProcess10"/>
    <dgm:cxn modelId="{853CB8F6-C923-4FF8-88D8-2BED3AB6B826}" type="presOf" srcId="{5F75C1BA-9317-446D-A6C8-ED78B8EB8926}" destId="{18D02BFD-9746-4AD3-B84F-BF1843345316}" srcOrd="0" destOrd="0" presId="urn:microsoft.com/office/officeart/2005/8/layout/hProcess10"/>
    <dgm:cxn modelId="{20B87DFA-1E70-453F-8BAA-9701E4EFB5FB}" type="presOf" srcId="{A0BBD07A-B488-4348-9272-EB3973A08D56}" destId="{18D02BFD-9746-4AD3-B84F-BF1843345316}" srcOrd="0" destOrd="2" presId="urn:microsoft.com/office/officeart/2005/8/layout/hProcess10"/>
    <dgm:cxn modelId="{9A11CAFC-411A-4EC8-BD4F-1ECB1499B40D}" type="presOf" srcId="{CE1DAC1E-4B4A-46F8-A68C-6C127C657E0E}" destId="{31B3777B-5AAE-415F-B7F3-A258BE6F761E}" srcOrd="0" destOrd="2" presId="urn:microsoft.com/office/officeart/2005/8/layout/hProcess10"/>
    <dgm:cxn modelId="{E2245DFD-E5EA-4938-8384-7AEC2252A2D6}" type="presOf" srcId="{72DD92DD-4A33-48FB-913A-5B54E3B8A347}" destId="{D768DF1C-403D-4E1E-B805-0AB311287375}" srcOrd="0" destOrd="0" presId="urn:microsoft.com/office/officeart/2005/8/layout/hProcess10"/>
    <dgm:cxn modelId="{BEFD148C-D85C-4A16-8296-7BCBE6B02E20}" type="presParOf" srcId="{38BDF694-11F6-4FEA-9B3E-0777F33EBE4E}" destId="{7151DC24-DC0E-4806-B81D-4426EE4A882B}" srcOrd="0" destOrd="0" presId="urn:microsoft.com/office/officeart/2005/8/layout/hProcess10"/>
    <dgm:cxn modelId="{77EAC846-B7C1-4D96-BCD7-D7AC1125E3D3}" type="presParOf" srcId="{7151DC24-DC0E-4806-B81D-4426EE4A882B}" destId="{B1075849-EDBE-482D-B565-07C6D2A86240}" srcOrd="0" destOrd="0" presId="urn:microsoft.com/office/officeart/2005/8/layout/hProcess10"/>
    <dgm:cxn modelId="{5D3011F9-A836-4348-A7FF-976D250827DC}" type="presParOf" srcId="{7151DC24-DC0E-4806-B81D-4426EE4A882B}" destId="{31B3777B-5AAE-415F-B7F3-A258BE6F761E}" srcOrd="1" destOrd="0" presId="urn:microsoft.com/office/officeart/2005/8/layout/hProcess10"/>
    <dgm:cxn modelId="{C95D3947-F5A2-4126-A50F-2CAB7D42067A}" type="presParOf" srcId="{38BDF694-11F6-4FEA-9B3E-0777F33EBE4E}" destId="{D768DF1C-403D-4E1E-B805-0AB311287375}" srcOrd="1" destOrd="0" presId="urn:microsoft.com/office/officeart/2005/8/layout/hProcess10"/>
    <dgm:cxn modelId="{68892D87-12A8-4C7E-B587-DC1C4AB63387}" type="presParOf" srcId="{D768DF1C-403D-4E1E-B805-0AB311287375}" destId="{D7198780-BDAF-4BC5-890A-179FF1A1AA96}" srcOrd="0" destOrd="0" presId="urn:microsoft.com/office/officeart/2005/8/layout/hProcess10"/>
    <dgm:cxn modelId="{BD426190-BFBB-4E9D-B22E-566E89564052}" type="presParOf" srcId="{38BDF694-11F6-4FEA-9B3E-0777F33EBE4E}" destId="{4AA4FB67-8807-4308-BDE8-22021D29350B}" srcOrd="2" destOrd="0" presId="urn:microsoft.com/office/officeart/2005/8/layout/hProcess10"/>
    <dgm:cxn modelId="{0B445681-732B-46C1-AD77-4FD44ADFBE73}" type="presParOf" srcId="{4AA4FB67-8807-4308-BDE8-22021D29350B}" destId="{4327E698-8618-407E-908F-8EEB22955484}" srcOrd="0" destOrd="0" presId="urn:microsoft.com/office/officeart/2005/8/layout/hProcess10"/>
    <dgm:cxn modelId="{75E1BC95-51A1-4DAD-A8A6-3665A313C1EE}" type="presParOf" srcId="{4AA4FB67-8807-4308-BDE8-22021D29350B}" destId="{CAE092AC-A5BC-4C4B-A66F-ED5A6C1BEE76}" srcOrd="1" destOrd="0" presId="urn:microsoft.com/office/officeart/2005/8/layout/hProcess10"/>
    <dgm:cxn modelId="{8D480319-DBEC-48DA-BD0D-1066140BB86B}" type="presParOf" srcId="{38BDF694-11F6-4FEA-9B3E-0777F33EBE4E}" destId="{AF6B239B-1562-4063-BB3E-28C076A4EF6E}" srcOrd="3" destOrd="0" presId="urn:microsoft.com/office/officeart/2005/8/layout/hProcess10"/>
    <dgm:cxn modelId="{8596E0CB-E829-4F99-A172-7160A4D90794}" type="presParOf" srcId="{AF6B239B-1562-4063-BB3E-28C076A4EF6E}" destId="{9FF4C66B-F70A-43FF-8EF8-2ECCD1496657}" srcOrd="0" destOrd="0" presId="urn:microsoft.com/office/officeart/2005/8/layout/hProcess10"/>
    <dgm:cxn modelId="{C9AD4B14-8828-447F-9674-0F138582855C}" type="presParOf" srcId="{38BDF694-11F6-4FEA-9B3E-0777F33EBE4E}" destId="{6C8432AC-D785-4ADC-A110-5EBF050D9CEC}" srcOrd="4" destOrd="0" presId="urn:microsoft.com/office/officeart/2005/8/layout/hProcess10"/>
    <dgm:cxn modelId="{EB41BE09-A276-4AD3-966F-2893BE7B61EB}" type="presParOf" srcId="{6C8432AC-D785-4ADC-A110-5EBF050D9CEC}" destId="{0100FD12-0267-4EB3-BF4B-A82C3FE60170}" srcOrd="0" destOrd="0" presId="urn:microsoft.com/office/officeart/2005/8/layout/hProcess10"/>
    <dgm:cxn modelId="{DB170918-D254-4DFD-8D74-D1FE175E0E70}" type="presParOf" srcId="{6C8432AC-D785-4ADC-A110-5EBF050D9CEC}" destId="{F2F0A33D-76EF-4D6F-9F09-EE7D53375B00}" srcOrd="1" destOrd="0" presId="urn:microsoft.com/office/officeart/2005/8/layout/hProcess10"/>
    <dgm:cxn modelId="{8EFBE963-7830-41EE-B88D-B56D1F8247BA}" type="presParOf" srcId="{38BDF694-11F6-4FEA-9B3E-0777F33EBE4E}" destId="{F69316E1-B953-4ED6-861F-3A759AEE6837}" srcOrd="5" destOrd="0" presId="urn:microsoft.com/office/officeart/2005/8/layout/hProcess10"/>
    <dgm:cxn modelId="{B4EAE718-2BA9-4B50-B99C-12E09EC2447B}" type="presParOf" srcId="{F69316E1-B953-4ED6-861F-3A759AEE6837}" destId="{DFE2A18F-196A-45F8-8F9D-55972677E196}" srcOrd="0" destOrd="0" presId="urn:microsoft.com/office/officeart/2005/8/layout/hProcess10"/>
    <dgm:cxn modelId="{6F188AD4-D534-41DB-883C-3CD39127D0AE}" type="presParOf" srcId="{38BDF694-11F6-4FEA-9B3E-0777F33EBE4E}" destId="{9F4A4D29-1BBA-4546-A754-E19745F8B9F3}" srcOrd="6" destOrd="0" presId="urn:microsoft.com/office/officeart/2005/8/layout/hProcess10"/>
    <dgm:cxn modelId="{0F97037F-951C-4DFF-9BE1-5295148B4AE3}" type="presParOf" srcId="{9F4A4D29-1BBA-4546-A754-E19745F8B9F3}" destId="{A20D322E-5A89-45DE-9E56-B029A04D4B40}" srcOrd="0" destOrd="0" presId="urn:microsoft.com/office/officeart/2005/8/layout/hProcess10"/>
    <dgm:cxn modelId="{84EEF4CB-A246-44DC-971D-B37A8A1DB9E1}" type="presParOf" srcId="{9F4A4D29-1BBA-4546-A754-E19745F8B9F3}" destId="{18D02BFD-9746-4AD3-B84F-BF1843345316}" srcOrd="1" destOrd="0" presId="urn:microsoft.com/office/officeart/2005/8/layout/hProcess10"/>
    <dgm:cxn modelId="{6B642635-F36D-4769-83D9-B0C720BDB1DA}" type="presParOf" srcId="{38BDF694-11F6-4FEA-9B3E-0777F33EBE4E}" destId="{5549AE2E-C66C-4F5A-8AA3-E97B54CB7376}" srcOrd="7" destOrd="0" presId="urn:microsoft.com/office/officeart/2005/8/layout/hProcess10"/>
    <dgm:cxn modelId="{DB2648B4-37BB-409B-9484-34C697A2E0B4}" type="presParOf" srcId="{5549AE2E-C66C-4F5A-8AA3-E97B54CB7376}" destId="{44396924-0474-44F0-909E-883DF2BC4F37}" srcOrd="0" destOrd="0" presId="urn:microsoft.com/office/officeart/2005/8/layout/hProcess10"/>
    <dgm:cxn modelId="{AB747A7E-B665-4C28-AC7C-58401EA6C81F}" type="presParOf" srcId="{38BDF694-11F6-4FEA-9B3E-0777F33EBE4E}" destId="{D96EAC34-BAC8-40AA-8390-CE1DA1FCE9DA}" srcOrd="8" destOrd="0" presId="urn:microsoft.com/office/officeart/2005/8/layout/hProcess10"/>
    <dgm:cxn modelId="{A41DFA05-741B-446E-92D5-957CD98EE3D1}" type="presParOf" srcId="{D96EAC34-BAC8-40AA-8390-CE1DA1FCE9DA}" destId="{DD260B1D-63F6-4107-9EE5-E466296CF274}" srcOrd="0" destOrd="0" presId="urn:microsoft.com/office/officeart/2005/8/layout/hProcess10"/>
    <dgm:cxn modelId="{C3D3DF23-89EB-4A9F-BFAB-226CB5F68B31}" type="presParOf" srcId="{D96EAC34-BAC8-40AA-8390-CE1DA1FCE9DA}" destId="{E80A6A72-4C0F-4F5D-8F3B-EF88DD092414}" srcOrd="1" destOrd="0" presId="urn:microsoft.com/office/officeart/2005/8/layout/hProcess10"/>
    <dgm:cxn modelId="{55051886-88A7-44E7-9620-0E7237938B33}" type="presParOf" srcId="{38BDF694-11F6-4FEA-9B3E-0777F33EBE4E}" destId="{00AE092D-5724-4817-B65D-D06054BE14FF}" srcOrd="9" destOrd="0" presId="urn:microsoft.com/office/officeart/2005/8/layout/hProcess10"/>
    <dgm:cxn modelId="{C3D33E4B-7F67-4FC2-9E0F-B00B678ECB24}" type="presParOf" srcId="{00AE092D-5724-4817-B65D-D06054BE14FF}" destId="{4F4F714A-99C2-41EB-8037-BC91A9B143A5}" srcOrd="0" destOrd="0" presId="urn:microsoft.com/office/officeart/2005/8/layout/hProcess10"/>
    <dgm:cxn modelId="{5CF29A32-9C2C-4EAD-8E1E-4EF7B52671F7}" type="presParOf" srcId="{38BDF694-11F6-4FEA-9B3E-0777F33EBE4E}" destId="{A9080DBF-0D8D-4B0F-B278-AB4307CC37B1}" srcOrd="10" destOrd="0" presId="urn:microsoft.com/office/officeart/2005/8/layout/hProcess10"/>
    <dgm:cxn modelId="{05C79B8D-9AEC-42E2-A6DD-BD78D4317ED7}" type="presParOf" srcId="{A9080DBF-0D8D-4B0F-B278-AB4307CC37B1}" destId="{5C3D9667-6E61-4926-96ED-241E7F7D96C4}" srcOrd="0" destOrd="0" presId="urn:microsoft.com/office/officeart/2005/8/layout/hProcess10"/>
    <dgm:cxn modelId="{38E2597E-2453-4B9E-96A9-78F5B374318E}" type="presParOf" srcId="{A9080DBF-0D8D-4B0F-B278-AB4307CC37B1}" destId="{4DD19CFC-A2E9-44A6-90AC-2B710084A717}"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66D43-8FC5-4AAE-BD51-B6999964C7D5}">
      <dsp:nvSpPr>
        <dsp:cNvPr id="0" name=""/>
        <dsp:cNvSpPr/>
      </dsp:nvSpPr>
      <dsp:spPr>
        <a:xfrm>
          <a:off x="4275183" y="544"/>
          <a:ext cx="6412776" cy="21220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IN" sz="2100" kern="1200" dirty="0"/>
            <a:t>Collected SpaceX launch data using GET requests with helper functions.</a:t>
          </a:r>
        </a:p>
        <a:p>
          <a:pPr marL="228600" lvl="1" indent="-228600" algn="l" defTabSz="933450">
            <a:lnSpc>
              <a:spcPct val="90000"/>
            </a:lnSpc>
            <a:spcBef>
              <a:spcPct val="0"/>
            </a:spcBef>
            <a:spcAft>
              <a:spcPct val="15000"/>
            </a:spcAft>
            <a:buChar char="•"/>
          </a:pPr>
          <a:r>
            <a:rPr lang="en-IN" sz="2100" kern="1200" dirty="0"/>
            <a:t>Parsed JSON response and converted it into a pandas dataframe </a:t>
          </a:r>
        </a:p>
      </dsp:txBody>
      <dsp:txXfrm>
        <a:off x="4275183" y="265801"/>
        <a:ext cx="5617005" cy="1591543"/>
      </dsp:txXfrm>
    </dsp:sp>
    <dsp:sp modelId="{A1A22F9F-3AC7-4B64-AC2A-476394A0D758}">
      <dsp:nvSpPr>
        <dsp:cNvPr id="0" name=""/>
        <dsp:cNvSpPr/>
      </dsp:nvSpPr>
      <dsp:spPr>
        <a:xfrm>
          <a:off x="0" y="544"/>
          <a:ext cx="4275184" cy="21220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100965" rIns="201930" bIns="100965" numCol="1" spcCol="1270" anchor="ctr" anchorCtr="0">
          <a:noAutofit/>
        </a:bodyPr>
        <a:lstStyle/>
        <a:p>
          <a:pPr marL="0" lvl="0" indent="0" algn="ctr" defTabSz="2355850">
            <a:lnSpc>
              <a:spcPct val="90000"/>
            </a:lnSpc>
            <a:spcBef>
              <a:spcPct val="0"/>
            </a:spcBef>
            <a:spcAft>
              <a:spcPct val="35000"/>
            </a:spcAft>
            <a:buNone/>
          </a:pPr>
          <a:r>
            <a:rPr lang="en-IN" sz="5300" kern="1200" dirty="0"/>
            <a:t>Using SpaceX REST API</a:t>
          </a:r>
        </a:p>
      </dsp:txBody>
      <dsp:txXfrm>
        <a:off x="103590" y="104134"/>
        <a:ext cx="4068004" cy="1914877"/>
      </dsp:txXfrm>
    </dsp:sp>
    <dsp:sp modelId="{21F746D7-B759-456C-8C73-CF8B992247CD}">
      <dsp:nvSpPr>
        <dsp:cNvPr id="0" name=""/>
        <dsp:cNvSpPr/>
      </dsp:nvSpPr>
      <dsp:spPr>
        <a:xfrm>
          <a:off x="4275184" y="2334807"/>
          <a:ext cx="6412776" cy="21220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IN" sz="2100" kern="1200" dirty="0"/>
            <a:t>Web scrapped Falcon-9 historical launch records from a Wikipedia page using BeautifulSoup and Request library</a:t>
          </a:r>
        </a:p>
        <a:p>
          <a:pPr marL="228600" lvl="1" indent="-228600" algn="l" defTabSz="933450">
            <a:lnSpc>
              <a:spcPct val="90000"/>
            </a:lnSpc>
            <a:spcBef>
              <a:spcPct val="0"/>
            </a:spcBef>
            <a:spcAft>
              <a:spcPct val="15000"/>
            </a:spcAft>
            <a:buChar char="•"/>
          </a:pPr>
          <a:r>
            <a:rPr lang="en-IN" sz="2100" kern="1200" dirty="0"/>
            <a:t>Parsed the HTML table and converted it into a pandas dataframe</a:t>
          </a:r>
        </a:p>
      </dsp:txBody>
      <dsp:txXfrm>
        <a:off x="4275184" y="2600064"/>
        <a:ext cx="5617005" cy="1591543"/>
      </dsp:txXfrm>
    </dsp:sp>
    <dsp:sp modelId="{40438994-077A-4BAC-AB71-98794D9F8AFD}">
      <dsp:nvSpPr>
        <dsp:cNvPr id="0" name=""/>
        <dsp:cNvSpPr/>
      </dsp:nvSpPr>
      <dsp:spPr>
        <a:xfrm>
          <a:off x="0" y="2334807"/>
          <a:ext cx="4275184" cy="21220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100965" rIns="201930" bIns="100965" numCol="1" spcCol="1270" anchor="ctr" anchorCtr="0">
          <a:noAutofit/>
        </a:bodyPr>
        <a:lstStyle/>
        <a:p>
          <a:pPr marL="0" lvl="0" indent="0" algn="ctr" defTabSz="2355850">
            <a:lnSpc>
              <a:spcPct val="90000"/>
            </a:lnSpc>
            <a:spcBef>
              <a:spcPct val="0"/>
            </a:spcBef>
            <a:spcAft>
              <a:spcPct val="35000"/>
            </a:spcAft>
            <a:buNone/>
          </a:pPr>
          <a:r>
            <a:rPr lang="en-IN" sz="5300" kern="1200" dirty="0"/>
            <a:t>Using Web Scrapping</a:t>
          </a:r>
        </a:p>
      </dsp:txBody>
      <dsp:txXfrm>
        <a:off x="103590" y="2438397"/>
        <a:ext cx="4068004" cy="1914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62879-E710-4A96-9CF1-B08CA24C9707}">
      <dsp:nvSpPr>
        <dsp:cNvPr id="0" name=""/>
        <dsp:cNvSpPr/>
      </dsp:nvSpPr>
      <dsp:spPr>
        <a:xfrm rot="5400000">
          <a:off x="2573591" y="590638"/>
          <a:ext cx="508407" cy="5788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2C4113-769B-4303-B291-4A784D4A28EF}">
      <dsp:nvSpPr>
        <dsp:cNvPr id="0" name=""/>
        <dsp:cNvSpPr/>
      </dsp:nvSpPr>
      <dsp:spPr>
        <a:xfrm>
          <a:off x="2438894" y="27058"/>
          <a:ext cx="855859" cy="59907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Define Auxiliary Function</a:t>
          </a:r>
        </a:p>
      </dsp:txBody>
      <dsp:txXfrm>
        <a:off x="2468144" y="56308"/>
        <a:ext cx="797359" cy="540573"/>
      </dsp:txXfrm>
    </dsp:sp>
    <dsp:sp modelId="{F579F86E-6473-4B30-A28E-BFEDE5656514}">
      <dsp:nvSpPr>
        <dsp:cNvPr id="0" name=""/>
        <dsp:cNvSpPr/>
      </dsp:nvSpPr>
      <dsp:spPr>
        <a:xfrm>
          <a:off x="3307934" y="70704"/>
          <a:ext cx="1923502" cy="55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b="0" kern="1200" dirty="0"/>
            <a:t>to extract information using identification numbers in the launch data.</a:t>
          </a:r>
          <a:endParaRPr lang="en-IN" sz="1100" kern="1200" dirty="0"/>
        </a:p>
      </dsp:txBody>
      <dsp:txXfrm>
        <a:off x="3307934" y="70704"/>
        <a:ext cx="1923502" cy="559887"/>
      </dsp:txXfrm>
    </dsp:sp>
    <dsp:sp modelId="{D55F5656-90AC-4828-A487-6A082819EF54}">
      <dsp:nvSpPr>
        <dsp:cNvPr id="0" name=""/>
        <dsp:cNvSpPr/>
      </dsp:nvSpPr>
      <dsp:spPr>
        <a:xfrm rot="5400000">
          <a:off x="3595437" y="1263596"/>
          <a:ext cx="508407" cy="5788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D4ADD5-60D2-46A1-B9AF-09A34D7871AA}">
      <dsp:nvSpPr>
        <dsp:cNvPr id="0" name=""/>
        <dsp:cNvSpPr/>
      </dsp:nvSpPr>
      <dsp:spPr>
        <a:xfrm>
          <a:off x="3460740" y="700016"/>
          <a:ext cx="855859" cy="59907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Make GET Requests to SpaceX API</a:t>
          </a:r>
        </a:p>
      </dsp:txBody>
      <dsp:txXfrm>
        <a:off x="3489990" y="729266"/>
        <a:ext cx="797359" cy="540573"/>
      </dsp:txXfrm>
    </dsp:sp>
    <dsp:sp modelId="{8C97DEA5-AEB5-4834-9FB5-9FE99B37E4F7}">
      <dsp:nvSpPr>
        <dsp:cNvPr id="0" name=""/>
        <dsp:cNvSpPr/>
      </dsp:nvSpPr>
      <dsp:spPr>
        <a:xfrm>
          <a:off x="4316600" y="757151"/>
          <a:ext cx="622470" cy="484197"/>
        </a:xfrm>
        <a:prstGeom prst="rect">
          <a:avLst/>
        </a:prstGeom>
        <a:noFill/>
        <a:ln>
          <a:noFill/>
        </a:ln>
        <a:effectLst/>
      </dsp:spPr>
      <dsp:style>
        <a:lnRef idx="0">
          <a:scrgbClr r="0" g="0" b="0"/>
        </a:lnRef>
        <a:fillRef idx="0">
          <a:scrgbClr r="0" g="0" b="0"/>
        </a:fillRef>
        <a:effectRef idx="0">
          <a:scrgbClr r="0" g="0" b="0"/>
        </a:effectRef>
        <a:fontRef idx="minor"/>
      </dsp:style>
    </dsp:sp>
    <dsp:sp modelId="{5F9E0624-6CC9-4D15-B373-5865D1DFF7F9}">
      <dsp:nvSpPr>
        <dsp:cNvPr id="0" name=""/>
        <dsp:cNvSpPr/>
      </dsp:nvSpPr>
      <dsp:spPr>
        <a:xfrm rot="5400000">
          <a:off x="4617283" y="1936554"/>
          <a:ext cx="508407" cy="5788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CE7DFE-CAAE-46D0-A8F1-43680B7CA4C8}">
      <dsp:nvSpPr>
        <dsp:cNvPr id="0" name=""/>
        <dsp:cNvSpPr/>
      </dsp:nvSpPr>
      <dsp:spPr>
        <a:xfrm>
          <a:off x="4473882" y="1384248"/>
          <a:ext cx="855859" cy="59907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Request rocket Launch data </a:t>
          </a:r>
        </a:p>
      </dsp:txBody>
      <dsp:txXfrm>
        <a:off x="4503132" y="1413498"/>
        <a:ext cx="797359" cy="540573"/>
      </dsp:txXfrm>
    </dsp:sp>
    <dsp:sp modelId="{6CD500E1-6228-47CD-8ECF-059486158FFB}">
      <dsp:nvSpPr>
        <dsp:cNvPr id="0" name=""/>
        <dsp:cNvSpPr/>
      </dsp:nvSpPr>
      <dsp:spPr>
        <a:xfrm>
          <a:off x="5377117" y="1430748"/>
          <a:ext cx="1281486" cy="484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IN" sz="1100" kern="1200" dirty="0"/>
            <a:t>Extracted via Auxiliary Function</a:t>
          </a:r>
        </a:p>
      </dsp:txBody>
      <dsp:txXfrm>
        <a:off x="5377117" y="1430748"/>
        <a:ext cx="1281486" cy="484197"/>
      </dsp:txXfrm>
    </dsp:sp>
    <dsp:sp modelId="{B127FFD4-A68F-4830-8704-364FF5829680}">
      <dsp:nvSpPr>
        <dsp:cNvPr id="0" name=""/>
        <dsp:cNvSpPr/>
      </dsp:nvSpPr>
      <dsp:spPr>
        <a:xfrm rot="5400000">
          <a:off x="5639130" y="2609511"/>
          <a:ext cx="508407" cy="5788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87E87D-5FBB-49D9-AB93-215FE9BD62F1}">
      <dsp:nvSpPr>
        <dsp:cNvPr id="0" name=""/>
        <dsp:cNvSpPr/>
      </dsp:nvSpPr>
      <dsp:spPr>
        <a:xfrm>
          <a:off x="5504432" y="2045931"/>
          <a:ext cx="855859" cy="59907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Receive JSON response and Parse JSON data</a:t>
          </a:r>
        </a:p>
      </dsp:txBody>
      <dsp:txXfrm>
        <a:off x="5533682" y="2075181"/>
        <a:ext cx="797359" cy="540573"/>
      </dsp:txXfrm>
    </dsp:sp>
    <dsp:sp modelId="{B688F006-5AE2-4A01-AA68-770D2D8D99A0}">
      <dsp:nvSpPr>
        <dsp:cNvPr id="0" name=""/>
        <dsp:cNvSpPr/>
      </dsp:nvSpPr>
      <dsp:spPr>
        <a:xfrm>
          <a:off x="6360292" y="2103066"/>
          <a:ext cx="622470" cy="484197"/>
        </a:xfrm>
        <a:prstGeom prst="rect">
          <a:avLst/>
        </a:prstGeom>
        <a:noFill/>
        <a:ln>
          <a:noFill/>
        </a:ln>
        <a:effectLst/>
      </dsp:spPr>
      <dsp:style>
        <a:lnRef idx="0">
          <a:scrgbClr r="0" g="0" b="0"/>
        </a:lnRef>
        <a:fillRef idx="0">
          <a:scrgbClr r="0" g="0" b="0"/>
        </a:fillRef>
        <a:effectRef idx="0">
          <a:scrgbClr r="0" g="0" b="0"/>
        </a:effectRef>
        <a:fontRef idx="minor"/>
      </dsp:style>
    </dsp:sp>
    <dsp:sp modelId="{D10D09AF-F3F1-4626-A3C9-7BAF1D0FD6A9}">
      <dsp:nvSpPr>
        <dsp:cNvPr id="0" name=""/>
        <dsp:cNvSpPr/>
      </dsp:nvSpPr>
      <dsp:spPr>
        <a:xfrm rot="5400000">
          <a:off x="6660976" y="3282469"/>
          <a:ext cx="508407" cy="5788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654D4F-1DAC-4BD6-B8E9-9E896C9D49E4}">
      <dsp:nvSpPr>
        <dsp:cNvPr id="0" name=""/>
        <dsp:cNvSpPr/>
      </dsp:nvSpPr>
      <dsp:spPr>
        <a:xfrm>
          <a:off x="6526278" y="2718888"/>
          <a:ext cx="855859" cy="59907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Decode JSON response </a:t>
          </a:r>
        </a:p>
      </dsp:txBody>
      <dsp:txXfrm>
        <a:off x="6555528" y="2748138"/>
        <a:ext cx="797359" cy="540573"/>
      </dsp:txXfrm>
    </dsp:sp>
    <dsp:sp modelId="{B0D1FFC2-5225-41EA-9B5E-8EEB1F2A70FD}">
      <dsp:nvSpPr>
        <dsp:cNvPr id="0" name=""/>
        <dsp:cNvSpPr/>
      </dsp:nvSpPr>
      <dsp:spPr>
        <a:xfrm>
          <a:off x="7382138" y="2776024"/>
          <a:ext cx="622470" cy="484197"/>
        </a:xfrm>
        <a:prstGeom prst="rect">
          <a:avLst/>
        </a:prstGeom>
        <a:noFill/>
        <a:ln>
          <a:noFill/>
        </a:ln>
        <a:effectLst/>
      </dsp:spPr>
      <dsp:style>
        <a:lnRef idx="0">
          <a:scrgbClr r="0" g="0" b="0"/>
        </a:lnRef>
        <a:fillRef idx="0">
          <a:scrgbClr r="0" g="0" b="0"/>
        </a:fillRef>
        <a:effectRef idx="0">
          <a:scrgbClr r="0" g="0" b="0"/>
        </a:effectRef>
        <a:fontRef idx="minor"/>
      </dsp:style>
    </dsp:sp>
    <dsp:sp modelId="{764BB16D-800B-4702-949C-0B45F196BD59}">
      <dsp:nvSpPr>
        <dsp:cNvPr id="0" name=""/>
        <dsp:cNvSpPr/>
      </dsp:nvSpPr>
      <dsp:spPr>
        <a:xfrm>
          <a:off x="7548124" y="3391846"/>
          <a:ext cx="855859" cy="59907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Convert to Pandas dataframe </a:t>
          </a:r>
        </a:p>
      </dsp:txBody>
      <dsp:txXfrm>
        <a:off x="7577374" y="3421096"/>
        <a:ext cx="797359" cy="540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B507A-2FAF-47AA-8201-00216A56CF5E}">
      <dsp:nvSpPr>
        <dsp:cNvPr id="0" name=""/>
        <dsp:cNvSpPr/>
      </dsp:nvSpPr>
      <dsp:spPr>
        <a:xfrm>
          <a:off x="2828" y="1629753"/>
          <a:ext cx="1236700" cy="1194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t>Performed an HTTP GET method to request the Falcon9 Launch HTML page</a:t>
          </a:r>
          <a:endParaRPr lang="en-IN" sz="1200" kern="1200" dirty="0"/>
        </a:p>
      </dsp:txBody>
      <dsp:txXfrm>
        <a:off x="37805" y="1664730"/>
        <a:ext cx="1166746" cy="1124234"/>
      </dsp:txXfrm>
    </dsp:sp>
    <dsp:sp modelId="{CF8FF74D-A940-4B26-92C3-DB7D5DAB6474}">
      <dsp:nvSpPr>
        <dsp:cNvPr id="0" name=""/>
        <dsp:cNvSpPr/>
      </dsp:nvSpPr>
      <dsp:spPr>
        <a:xfrm>
          <a:off x="1363198" y="2073497"/>
          <a:ext cx="262180" cy="3067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363198" y="2134837"/>
        <a:ext cx="183526" cy="184021"/>
      </dsp:txXfrm>
    </dsp:sp>
    <dsp:sp modelId="{C7E11D9E-8E45-435C-9D46-AF02922B693A}">
      <dsp:nvSpPr>
        <dsp:cNvPr id="0" name=""/>
        <dsp:cNvSpPr/>
      </dsp:nvSpPr>
      <dsp:spPr>
        <a:xfrm>
          <a:off x="1734208" y="1629753"/>
          <a:ext cx="1236700" cy="1194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t>Created a BeautifulSoup object from the HTML response</a:t>
          </a:r>
          <a:endParaRPr lang="en-IN" sz="1200" kern="1200" dirty="0"/>
        </a:p>
      </dsp:txBody>
      <dsp:txXfrm>
        <a:off x="1769185" y="1664730"/>
        <a:ext cx="1166746" cy="1124234"/>
      </dsp:txXfrm>
    </dsp:sp>
    <dsp:sp modelId="{81F9B9FC-77FC-4F46-A130-BEA18F3FF351}">
      <dsp:nvSpPr>
        <dsp:cNvPr id="0" name=""/>
        <dsp:cNvSpPr/>
      </dsp:nvSpPr>
      <dsp:spPr>
        <a:xfrm>
          <a:off x="3094578" y="2073497"/>
          <a:ext cx="262180" cy="3067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3094578" y="2134837"/>
        <a:ext cx="183526" cy="184021"/>
      </dsp:txXfrm>
    </dsp:sp>
    <dsp:sp modelId="{B9E40CC3-E885-4F9C-933E-9DCFC2AD44DA}">
      <dsp:nvSpPr>
        <dsp:cNvPr id="0" name=""/>
        <dsp:cNvSpPr/>
      </dsp:nvSpPr>
      <dsp:spPr>
        <a:xfrm>
          <a:off x="3465589" y="1629753"/>
          <a:ext cx="1236700" cy="1194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Extracted all column/variable names from the HTML table header</a:t>
          </a:r>
          <a:endParaRPr lang="en-IN" sz="1200" kern="1200" dirty="0"/>
        </a:p>
      </dsp:txBody>
      <dsp:txXfrm>
        <a:off x="3500566" y="1664730"/>
        <a:ext cx="1166746" cy="1124234"/>
      </dsp:txXfrm>
    </dsp:sp>
    <dsp:sp modelId="{34A671A2-8E20-4C8C-A0C9-92A4AD295CB3}">
      <dsp:nvSpPr>
        <dsp:cNvPr id="0" name=""/>
        <dsp:cNvSpPr/>
      </dsp:nvSpPr>
      <dsp:spPr>
        <a:xfrm>
          <a:off x="4825959" y="2073497"/>
          <a:ext cx="262180" cy="3067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4825959" y="2134837"/>
        <a:ext cx="183526" cy="184021"/>
      </dsp:txXfrm>
    </dsp:sp>
    <dsp:sp modelId="{74B73923-4FBB-4CEB-85FA-273617649D11}">
      <dsp:nvSpPr>
        <dsp:cNvPr id="0" name=""/>
        <dsp:cNvSpPr/>
      </dsp:nvSpPr>
      <dsp:spPr>
        <a:xfrm>
          <a:off x="5196969" y="1629753"/>
          <a:ext cx="1236700" cy="1194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Created a data frame by parsing the launch HTML tables</a:t>
          </a:r>
          <a:endParaRPr lang="en-IN" sz="1200" kern="1200" dirty="0"/>
        </a:p>
      </dsp:txBody>
      <dsp:txXfrm>
        <a:off x="5231946" y="1664730"/>
        <a:ext cx="1166746" cy="1124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BD953E-5DF4-40CD-B140-E9B5EB2FF109}">
      <dsp:nvSpPr>
        <dsp:cNvPr id="0" name=""/>
        <dsp:cNvSpPr/>
      </dsp:nvSpPr>
      <dsp:spPr>
        <a:xfrm>
          <a:off x="0" y="0"/>
          <a:ext cx="5058823" cy="675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t>Missing data of Payload Mass column replaced with mean of column</a:t>
          </a:r>
        </a:p>
      </dsp:txBody>
      <dsp:txXfrm>
        <a:off x="19794" y="19794"/>
        <a:ext cx="4250501" cy="636222"/>
      </dsp:txXfrm>
    </dsp:sp>
    <dsp:sp modelId="{238BBACB-3415-4409-9F5D-1A97741A02FE}">
      <dsp:nvSpPr>
        <dsp:cNvPr id="0" name=""/>
        <dsp:cNvSpPr/>
      </dsp:nvSpPr>
      <dsp:spPr>
        <a:xfrm>
          <a:off x="377769" y="769672"/>
          <a:ext cx="5058823" cy="675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t>Calculating the number of launches per site</a:t>
          </a:r>
        </a:p>
      </dsp:txBody>
      <dsp:txXfrm>
        <a:off x="397563" y="789466"/>
        <a:ext cx="4202189" cy="636222"/>
      </dsp:txXfrm>
    </dsp:sp>
    <dsp:sp modelId="{D02F4A70-B044-4D47-83D7-19986DFD1EEC}">
      <dsp:nvSpPr>
        <dsp:cNvPr id="0" name=""/>
        <dsp:cNvSpPr/>
      </dsp:nvSpPr>
      <dsp:spPr>
        <a:xfrm>
          <a:off x="755538" y="1539345"/>
          <a:ext cx="5058823" cy="675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t>Calculating the number and occurrence of each orbit </a:t>
          </a:r>
        </a:p>
      </dsp:txBody>
      <dsp:txXfrm>
        <a:off x="775332" y="1559139"/>
        <a:ext cx="4202189" cy="636222"/>
      </dsp:txXfrm>
    </dsp:sp>
    <dsp:sp modelId="{3DC8079C-A8E1-45AC-A437-949AF40EE820}">
      <dsp:nvSpPr>
        <dsp:cNvPr id="0" name=""/>
        <dsp:cNvSpPr/>
      </dsp:nvSpPr>
      <dsp:spPr>
        <a:xfrm>
          <a:off x="1133307" y="2309018"/>
          <a:ext cx="5058823" cy="675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t>Calculating the number and occurrences of mission outcomes per orbit </a:t>
          </a:r>
        </a:p>
      </dsp:txBody>
      <dsp:txXfrm>
        <a:off x="1153101" y="2328812"/>
        <a:ext cx="4202189" cy="636222"/>
      </dsp:txXfrm>
    </dsp:sp>
    <dsp:sp modelId="{B3774F65-04C7-4B2D-8740-7E4204F461C9}">
      <dsp:nvSpPr>
        <dsp:cNvPr id="0" name=""/>
        <dsp:cNvSpPr/>
      </dsp:nvSpPr>
      <dsp:spPr>
        <a:xfrm>
          <a:off x="1511077" y="3078691"/>
          <a:ext cx="5058823" cy="675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a:t>Creating landing outcome labels from the Outcome column </a:t>
          </a:r>
          <a:endParaRPr lang="en-IN" sz="1700" kern="1200" dirty="0"/>
        </a:p>
      </dsp:txBody>
      <dsp:txXfrm>
        <a:off x="1530871" y="3098485"/>
        <a:ext cx="4202189" cy="636222"/>
      </dsp:txXfrm>
    </dsp:sp>
    <dsp:sp modelId="{07DCE82B-A679-4FA1-9469-E43ACAF90011}">
      <dsp:nvSpPr>
        <dsp:cNvPr id="0" name=""/>
        <dsp:cNvSpPr/>
      </dsp:nvSpPr>
      <dsp:spPr>
        <a:xfrm>
          <a:off x="4619547" y="493717"/>
          <a:ext cx="439276" cy="43927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4718384" y="493717"/>
        <a:ext cx="241602" cy="330555"/>
      </dsp:txXfrm>
    </dsp:sp>
    <dsp:sp modelId="{0811C26F-CE8F-4181-9E9D-E3A9DFBBF588}">
      <dsp:nvSpPr>
        <dsp:cNvPr id="0" name=""/>
        <dsp:cNvSpPr/>
      </dsp:nvSpPr>
      <dsp:spPr>
        <a:xfrm>
          <a:off x="4997316" y="1263389"/>
          <a:ext cx="439276" cy="43927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5096153" y="1263389"/>
        <a:ext cx="241602" cy="330555"/>
      </dsp:txXfrm>
    </dsp:sp>
    <dsp:sp modelId="{D97E42AA-D13D-4C5B-B679-DC03EBB6366F}">
      <dsp:nvSpPr>
        <dsp:cNvPr id="0" name=""/>
        <dsp:cNvSpPr/>
      </dsp:nvSpPr>
      <dsp:spPr>
        <a:xfrm>
          <a:off x="5375085" y="2021799"/>
          <a:ext cx="439276" cy="43927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5473922" y="2021799"/>
        <a:ext cx="241602" cy="330555"/>
      </dsp:txXfrm>
    </dsp:sp>
    <dsp:sp modelId="{C84BDF33-9CFB-4523-8D16-ABCB390C1CB8}">
      <dsp:nvSpPr>
        <dsp:cNvPr id="0" name=""/>
        <dsp:cNvSpPr/>
      </dsp:nvSpPr>
      <dsp:spPr>
        <a:xfrm>
          <a:off x="5752854" y="2798981"/>
          <a:ext cx="439276" cy="43927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5851691" y="2798981"/>
        <a:ext cx="241602" cy="3305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75849-EDBE-482D-B565-07C6D2A86240}">
      <dsp:nvSpPr>
        <dsp:cNvPr id="0" name=""/>
        <dsp:cNvSpPr/>
      </dsp:nvSpPr>
      <dsp:spPr>
        <a:xfrm>
          <a:off x="8798" y="1213518"/>
          <a:ext cx="617349" cy="61734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B3777B-5AAE-415F-B7F3-A258BE6F761E}">
      <dsp:nvSpPr>
        <dsp:cNvPr id="0" name=""/>
        <dsp:cNvSpPr/>
      </dsp:nvSpPr>
      <dsp:spPr>
        <a:xfrm>
          <a:off x="0" y="1667017"/>
          <a:ext cx="831501" cy="20016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IN" sz="900" kern="1200" dirty="0"/>
            <a:t>Create features and class </a:t>
          </a:r>
        </a:p>
        <a:p>
          <a:pPr marL="57150" lvl="1" indent="-57150" algn="l" defTabSz="400050">
            <a:lnSpc>
              <a:spcPct val="90000"/>
            </a:lnSpc>
            <a:spcBef>
              <a:spcPct val="0"/>
            </a:spcBef>
            <a:spcAft>
              <a:spcPct val="15000"/>
            </a:spcAft>
            <a:buChar char="•"/>
          </a:pPr>
          <a:r>
            <a:rPr lang="en-IN" sz="900" kern="1200" dirty="0"/>
            <a:t>Convert the ‘Class’ column to NumPy array (Y)</a:t>
          </a:r>
        </a:p>
        <a:p>
          <a:pPr marL="57150" lvl="1" indent="-57150" algn="l" defTabSz="400050">
            <a:lnSpc>
              <a:spcPct val="90000"/>
            </a:lnSpc>
            <a:spcBef>
              <a:spcPct val="0"/>
            </a:spcBef>
            <a:spcAft>
              <a:spcPct val="15000"/>
            </a:spcAft>
            <a:buChar char="•"/>
          </a:pPr>
          <a:r>
            <a:rPr lang="en-IN" sz="900" kern="1200" dirty="0"/>
            <a:t>Standardize the features(X)</a:t>
          </a:r>
        </a:p>
        <a:p>
          <a:pPr marL="57150" lvl="1" indent="-57150" algn="l" defTabSz="400050">
            <a:lnSpc>
              <a:spcPct val="90000"/>
            </a:lnSpc>
            <a:spcBef>
              <a:spcPct val="0"/>
            </a:spcBef>
            <a:spcAft>
              <a:spcPct val="15000"/>
            </a:spcAft>
            <a:buChar char="•"/>
          </a:pPr>
          <a:r>
            <a:rPr lang="en-IN" sz="900" kern="1200" dirty="0"/>
            <a:t>Split data using train-test split</a:t>
          </a:r>
        </a:p>
      </dsp:txBody>
      <dsp:txXfrm>
        <a:off x="24354" y="1691371"/>
        <a:ext cx="782793" cy="1952947"/>
      </dsp:txXfrm>
    </dsp:sp>
    <dsp:sp modelId="{D768DF1C-403D-4E1E-B805-0AB311287375}">
      <dsp:nvSpPr>
        <dsp:cNvPr id="0" name=""/>
        <dsp:cNvSpPr/>
      </dsp:nvSpPr>
      <dsp:spPr>
        <a:xfrm rot="180862">
          <a:off x="820262" y="1479621"/>
          <a:ext cx="194518" cy="1483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820293" y="1508119"/>
        <a:ext cx="150016" cy="89004"/>
      </dsp:txXfrm>
    </dsp:sp>
    <dsp:sp modelId="{4327E698-8618-407E-908F-8EEB22955484}">
      <dsp:nvSpPr>
        <dsp:cNvPr id="0" name=""/>
        <dsp:cNvSpPr/>
      </dsp:nvSpPr>
      <dsp:spPr>
        <a:xfrm>
          <a:off x="1181146" y="1275253"/>
          <a:ext cx="617349" cy="61734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E092AC-A5BC-4C4B-A66F-ED5A6C1BEE76}">
      <dsp:nvSpPr>
        <dsp:cNvPr id="0" name=""/>
        <dsp:cNvSpPr/>
      </dsp:nvSpPr>
      <dsp:spPr>
        <a:xfrm>
          <a:off x="1108269" y="1698786"/>
          <a:ext cx="896958" cy="19516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IN" sz="900" kern="1200" dirty="0"/>
            <a:t>Logistic Regression</a:t>
          </a:r>
        </a:p>
        <a:p>
          <a:pPr marL="57150" lvl="1" indent="-57150" algn="l" defTabSz="400050">
            <a:lnSpc>
              <a:spcPct val="90000"/>
            </a:lnSpc>
            <a:spcBef>
              <a:spcPct val="0"/>
            </a:spcBef>
            <a:spcAft>
              <a:spcPct val="15000"/>
            </a:spcAft>
            <a:buChar char="•"/>
          </a:pPr>
          <a:r>
            <a:rPr lang="en-IN" sz="900" kern="1200" dirty="0"/>
            <a:t>Create logistic regression model</a:t>
          </a:r>
        </a:p>
        <a:p>
          <a:pPr marL="57150" lvl="1" indent="-57150" algn="l" defTabSz="400050">
            <a:lnSpc>
              <a:spcPct val="90000"/>
            </a:lnSpc>
            <a:spcBef>
              <a:spcPct val="0"/>
            </a:spcBef>
            <a:spcAft>
              <a:spcPct val="15000"/>
            </a:spcAft>
            <a:buChar char="•"/>
          </a:pPr>
          <a:r>
            <a:rPr lang="en-IN" sz="900" kern="1200" dirty="0"/>
            <a:t>Perform GridSearchCV for hyperparameter tuning</a:t>
          </a:r>
        </a:p>
        <a:p>
          <a:pPr marL="57150" lvl="1" indent="-57150" algn="l" defTabSz="400050">
            <a:lnSpc>
              <a:spcPct val="90000"/>
            </a:lnSpc>
            <a:spcBef>
              <a:spcPct val="0"/>
            </a:spcBef>
            <a:spcAft>
              <a:spcPct val="15000"/>
            </a:spcAft>
            <a:buChar char="•"/>
          </a:pPr>
          <a:r>
            <a:rPr lang="en-IN" sz="900" kern="1200" dirty="0"/>
            <a:t>Calculate test </a:t>
          </a:r>
          <a:r>
            <a:rPr lang="en-IN" sz="1000" kern="1200" dirty="0"/>
            <a:t>accuracy</a:t>
          </a:r>
        </a:p>
      </dsp:txBody>
      <dsp:txXfrm>
        <a:off x="1134540" y="1725057"/>
        <a:ext cx="844416" cy="1899157"/>
      </dsp:txXfrm>
    </dsp:sp>
    <dsp:sp modelId="{AF6B239B-1562-4063-BB3E-28C076A4EF6E}">
      <dsp:nvSpPr>
        <dsp:cNvPr id="0" name=""/>
        <dsp:cNvSpPr/>
      </dsp:nvSpPr>
      <dsp:spPr>
        <a:xfrm rot="21402779">
          <a:off x="1958511" y="1478233"/>
          <a:ext cx="160411" cy="1483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1958548" y="1509177"/>
        <a:ext cx="115909" cy="89004"/>
      </dsp:txXfrm>
    </dsp:sp>
    <dsp:sp modelId="{0100FD12-0267-4EB3-BF4B-A82C3FE60170}">
      <dsp:nvSpPr>
        <dsp:cNvPr id="0" name=""/>
        <dsp:cNvSpPr/>
      </dsp:nvSpPr>
      <dsp:spPr>
        <a:xfrm>
          <a:off x="2256061" y="1213518"/>
          <a:ext cx="617349" cy="61734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F0A33D-76EF-4D6F-9F09-EE7D53375B00}">
      <dsp:nvSpPr>
        <dsp:cNvPr id="0" name=""/>
        <dsp:cNvSpPr/>
      </dsp:nvSpPr>
      <dsp:spPr>
        <a:xfrm>
          <a:off x="2243752" y="1722322"/>
          <a:ext cx="912071" cy="18003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IN" sz="900" kern="1200" dirty="0"/>
            <a:t>Support Vector Machine(SVM)</a:t>
          </a:r>
        </a:p>
        <a:p>
          <a:pPr marL="57150" lvl="1" indent="-57150" algn="l" defTabSz="400050">
            <a:lnSpc>
              <a:spcPct val="90000"/>
            </a:lnSpc>
            <a:spcBef>
              <a:spcPct val="0"/>
            </a:spcBef>
            <a:spcAft>
              <a:spcPct val="15000"/>
            </a:spcAft>
            <a:buChar char="•"/>
          </a:pPr>
          <a:r>
            <a:rPr lang="en-IN" sz="900" kern="1200" dirty="0"/>
            <a:t>Create SVM model</a:t>
          </a:r>
        </a:p>
        <a:p>
          <a:pPr marL="57150" lvl="1" indent="-57150" algn="l" defTabSz="400050">
            <a:lnSpc>
              <a:spcPct val="90000"/>
            </a:lnSpc>
            <a:spcBef>
              <a:spcPct val="0"/>
            </a:spcBef>
            <a:spcAft>
              <a:spcPct val="15000"/>
            </a:spcAft>
            <a:buChar char="•"/>
          </a:pPr>
          <a:r>
            <a:rPr lang="en-IN" sz="900" kern="1200" dirty="0"/>
            <a:t>Perform GridSearchCV for hyperparameter tuning</a:t>
          </a:r>
        </a:p>
        <a:p>
          <a:pPr marL="57150" lvl="1" indent="-57150" algn="l" defTabSz="400050">
            <a:lnSpc>
              <a:spcPct val="90000"/>
            </a:lnSpc>
            <a:spcBef>
              <a:spcPct val="0"/>
            </a:spcBef>
            <a:spcAft>
              <a:spcPct val="15000"/>
            </a:spcAft>
            <a:buChar char="•"/>
          </a:pPr>
          <a:r>
            <a:rPr lang="en-IN" sz="900" kern="1200" dirty="0"/>
            <a:t>Calculate test accuracy</a:t>
          </a:r>
        </a:p>
      </dsp:txBody>
      <dsp:txXfrm>
        <a:off x="2270466" y="1749036"/>
        <a:ext cx="858643" cy="1746891"/>
      </dsp:txXfrm>
    </dsp:sp>
    <dsp:sp modelId="{F69316E1-B953-4ED6-861F-3A759AEE6837}">
      <dsp:nvSpPr>
        <dsp:cNvPr id="0" name=""/>
        <dsp:cNvSpPr/>
      </dsp:nvSpPr>
      <dsp:spPr>
        <a:xfrm>
          <a:off x="3051463" y="1448023"/>
          <a:ext cx="178052" cy="1483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3051463" y="1477691"/>
        <a:ext cx="133550" cy="89004"/>
      </dsp:txXfrm>
    </dsp:sp>
    <dsp:sp modelId="{A20D322E-5A89-45DE-9E56-B029A04D4B40}">
      <dsp:nvSpPr>
        <dsp:cNvPr id="0" name=""/>
        <dsp:cNvSpPr/>
      </dsp:nvSpPr>
      <dsp:spPr>
        <a:xfrm>
          <a:off x="3382132" y="1213518"/>
          <a:ext cx="617349" cy="617349"/>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D02BFD-9746-4AD3-B84F-BF1843345316}">
      <dsp:nvSpPr>
        <dsp:cNvPr id="0" name=""/>
        <dsp:cNvSpPr/>
      </dsp:nvSpPr>
      <dsp:spPr>
        <a:xfrm>
          <a:off x="3359282" y="1674413"/>
          <a:ext cx="861553" cy="18307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IN" sz="900" kern="1200" dirty="0"/>
            <a:t>Decision Tree Classifier</a:t>
          </a:r>
        </a:p>
        <a:p>
          <a:pPr marL="57150" lvl="1" indent="-57150" algn="l" defTabSz="400050">
            <a:lnSpc>
              <a:spcPct val="90000"/>
            </a:lnSpc>
            <a:spcBef>
              <a:spcPct val="0"/>
            </a:spcBef>
            <a:spcAft>
              <a:spcPct val="15000"/>
            </a:spcAft>
            <a:buChar char="•"/>
          </a:pPr>
          <a:r>
            <a:rPr lang="en-IN" sz="900" kern="1200" dirty="0"/>
            <a:t>Create a decision tree model</a:t>
          </a:r>
        </a:p>
        <a:p>
          <a:pPr marL="57150" lvl="1" indent="-57150" algn="l" defTabSz="400050">
            <a:lnSpc>
              <a:spcPct val="90000"/>
            </a:lnSpc>
            <a:spcBef>
              <a:spcPct val="0"/>
            </a:spcBef>
            <a:spcAft>
              <a:spcPct val="15000"/>
            </a:spcAft>
            <a:buChar char="•"/>
          </a:pPr>
          <a:r>
            <a:rPr lang="en-IN" sz="900" kern="1200" dirty="0"/>
            <a:t>Perform GridSearchCV for hyperparameter tuning</a:t>
          </a:r>
        </a:p>
        <a:p>
          <a:pPr marL="57150" lvl="1" indent="-57150" algn="l" defTabSz="400050">
            <a:lnSpc>
              <a:spcPct val="90000"/>
            </a:lnSpc>
            <a:spcBef>
              <a:spcPct val="0"/>
            </a:spcBef>
            <a:spcAft>
              <a:spcPct val="15000"/>
            </a:spcAft>
            <a:buChar char="•"/>
          </a:pPr>
          <a:r>
            <a:rPr lang="en-IN" sz="900" kern="1200" dirty="0"/>
            <a:t>Calculate test accuracy</a:t>
          </a:r>
        </a:p>
      </dsp:txBody>
      <dsp:txXfrm>
        <a:off x="3384516" y="1699647"/>
        <a:ext cx="811085" cy="1780330"/>
      </dsp:txXfrm>
    </dsp:sp>
    <dsp:sp modelId="{5549AE2E-C66C-4F5A-8AA3-E97B54CB7376}">
      <dsp:nvSpPr>
        <dsp:cNvPr id="0" name=""/>
        <dsp:cNvSpPr/>
      </dsp:nvSpPr>
      <dsp:spPr>
        <a:xfrm>
          <a:off x="4171624" y="1448023"/>
          <a:ext cx="172142" cy="1483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4171624" y="1477691"/>
        <a:ext cx="127640" cy="89004"/>
      </dsp:txXfrm>
    </dsp:sp>
    <dsp:sp modelId="{DD260B1D-63F6-4107-9EE5-E466296CF274}">
      <dsp:nvSpPr>
        <dsp:cNvPr id="0" name=""/>
        <dsp:cNvSpPr/>
      </dsp:nvSpPr>
      <dsp:spPr>
        <a:xfrm>
          <a:off x="4491316" y="1213518"/>
          <a:ext cx="617349" cy="61734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0A6A72-4C0F-4F5D-8F3B-EF88DD092414}">
      <dsp:nvSpPr>
        <dsp:cNvPr id="0" name=""/>
        <dsp:cNvSpPr/>
      </dsp:nvSpPr>
      <dsp:spPr>
        <a:xfrm>
          <a:off x="4421522" y="1699919"/>
          <a:ext cx="878296" cy="1791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IN" sz="900" kern="1200" dirty="0"/>
            <a:t>K-Nearest Neighbour(KNN)</a:t>
          </a:r>
        </a:p>
        <a:p>
          <a:pPr marL="57150" lvl="1" indent="-57150" algn="l" defTabSz="400050">
            <a:lnSpc>
              <a:spcPct val="90000"/>
            </a:lnSpc>
            <a:spcBef>
              <a:spcPct val="0"/>
            </a:spcBef>
            <a:spcAft>
              <a:spcPct val="15000"/>
            </a:spcAft>
            <a:buChar char="•"/>
          </a:pPr>
          <a:r>
            <a:rPr lang="en-IN" sz="900" kern="1200" dirty="0"/>
            <a:t>Create a KNN model</a:t>
          </a:r>
        </a:p>
        <a:p>
          <a:pPr marL="57150" lvl="1" indent="-57150" algn="l" defTabSz="400050">
            <a:lnSpc>
              <a:spcPct val="90000"/>
            </a:lnSpc>
            <a:spcBef>
              <a:spcPct val="0"/>
            </a:spcBef>
            <a:spcAft>
              <a:spcPct val="15000"/>
            </a:spcAft>
            <a:buChar char="•"/>
          </a:pPr>
          <a:r>
            <a:rPr lang="en-IN" sz="900" kern="1200" dirty="0"/>
            <a:t>Perform GridSearchCV for hyperparameter tuning</a:t>
          </a:r>
        </a:p>
        <a:p>
          <a:pPr marL="57150" lvl="1" indent="-57150" algn="l" defTabSz="400050">
            <a:lnSpc>
              <a:spcPct val="90000"/>
            </a:lnSpc>
            <a:spcBef>
              <a:spcPct val="0"/>
            </a:spcBef>
            <a:spcAft>
              <a:spcPct val="15000"/>
            </a:spcAft>
            <a:buChar char="•"/>
          </a:pPr>
          <a:r>
            <a:rPr lang="en-IN" sz="900" kern="1200" dirty="0"/>
            <a:t>Calculate test accuracy</a:t>
          </a:r>
        </a:p>
      </dsp:txBody>
      <dsp:txXfrm>
        <a:off x="4447246" y="1725643"/>
        <a:ext cx="826848" cy="1739734"/>
      </dsp:txXfrm>
    </dsp:sp>
    <dsp:sp modelId="{00AE092D-5724-4817-B65D-D06054BE14FF}">
      <dsp:nvSpPr>
        <dsp:cNvPr id="0" name=""/>
        <dsp:cNvSpPr/>
      </dsp:nvSpPr>
      <dsp:spPr>
        <a:xfrm rot="93409">
          <a:off x="5273216" y="1463122"/>
          <a:ext cx="164641" cy="1483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5273224" y="1492185"/>
        <a:ext cx="120139" cy="89004"/>
      </dsp:txXfrm>
    </dsp:sp>
    <dsp:sp modelId="{5C3D9667-6E61-4926-96ED-241E7F7D96C4}">
      <dsp:nvSpPr>
        <dsp:cNvPr id="0" name=""/>
        <dsp:cNvSpPr/>
      </dsp:nvSpPr>
      <dsp:spPr>
        <a:xfrm>
          <a:off x="5578896" y="1243077"/>
          <a:ext cx="617349" cy="617349"/>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D19CFC-A2E9-44A6-90AC-2B710084A717}">
      <dsp:nvSpPr>
        <dsp:cNvPr id="0" name=""/>
        <dsp:cNvSpPr/>
      </dsp:nvSpPr>
      <dsp:spPr>
        <a:xfrm>
          <a:off x="5601106" y="1714158"/>
          <a:ext cx="775618" cy="12399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a:t>Compare Models</a:t>
          </a:r>
        </a:p>
        <a:p>
          <a:pPr marL="57150" lvl="1" indent="-57150" algn="l" defTabSz="400050">
            <a:lnSpc>
              <a:spcPct val="90000"/>
            </a:lnSpc>
            <a:spcBef>
              <a:spcPct val="0"/>
            </a:spcBef>
            <a:spcAft>
              <a:spcPct val="15000"/>
            </a:spcAft>
            <a:buChar char="•"/>
          </a:pPr>
          <a:r>
            <a:rPr lang="en-IN" sz="900" kern="1200" dirty="0"/>
            <a:t>Identify the model with the best accuracy</a:t>
          </a:r>
        </a:p>
      </dsp:txBody>
      <dsp:txXfrm>
        <a:off x="5623823" y="1736875"/>
        <a:ext cx="730184" cy="1194499"/>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1550750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669657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2" name="TextBox 1">
            <a:extLst>
              <a:ext uri="{FF2B5EF4-FFF2-40B4-BE49-F238E27FC236}">
                <a16:creationId xmlns:a16="http://schemas.microsoft.com/office/drawing/2014/main" id="{46C786BA-AA6A-C022-D31F-72BF1ADC6860}"/>
              </a:ext>
            </a:extLst>
          </p:cNvPr>
          <p:cNvSpPr txBox="1"/>
          <p:nvPr userDrawn="1"/>
        </p:nvSpPr>
        <p:spPr>
          <a:xfrm rot="19694777">
            <a:off x="4039525" y="1291023"/>
            <a:ext cx="8820140" cy="1015663"/>
          </a:xfrm>
          <a:prstGeom prst="rect">
            <a:avLst/>
          </a:prstGeom>
          <a:noFill/>
        </p:spPr>
        <p:txBody>
          <a:bodyPr wrap="square" rtlCol="0">
            <a:spAutoFit/>
          </a:bodyPr>
          <a:lstStyle/>
          <a:p>
            <a:r>
              <a:rPr lang="en-IN" sz="6000" dirty="0">
                <a:solidFill>
                  <a:schemeClr val="accent2">
                    <a:lumMod val="40000"/>
                    <a:lumOff val="60000"/>
                    <a:alpha val="28000"/>
                  </a:schemeClr>
                </a:solidFill>
              </a:rPr>
              <a:t>Anurag</a:t>
            </a:r>
            <a:r>
              <a:rPr lang="en-IN" sz="3200" dirty="0">
                <a:solidFill>
                  <a:schemeClr val="accent2">
                    <a:lumMod val="40000"/>
                    <a:lumOff val="60000"/>
                    <a:alpha val="43000"/>
                  </a:schemeClr>
                </a:solidFill>
              </a:rPr>
              <a:t> </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hyperlink" Target="https://github.com/Anurag561-tech/Predictive-Modeling-for-Falcon-9-First-Stage-Landing-Success-/blob/main/(3)%20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urag561-tech/Predictive-Modeling-for-Falcon-9-First-Stage-Landing-Success-/blob/main/(4)%20edadataviz.ipynb"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www.pexels.com/video/business-analytics-presentation-7947406/" TargetMode="Externa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urag561-tech/Predictive-Modeling-for-Falcon-9-First-Stage-Landing-Success-/blob/main/(5)%20jupyter-labs-eda-sql-coursera_sqllite.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urag561-tech/Predictive-Modeling-for-Falcon-9-First-Stage-Landing-Success-/blob/main/(6)%20lab_jupyter_launch_site_location.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urag561-tech/Predictive-Modeling-for-Falcon-9-First-Stage-Landing-Success-/blob/main/(7)%20Build%20an%20Interactive%20Dashboard%20with%20Ploty%20Dash%20-%20spacex_dash_app.py"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nurag561-tech/Predictive-Modeling-for-Falcon-9-First-Stage-Landing-Success-/blob/main/(8)%20SpaceX_Machine%20Learning%20Prediction.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foto.wuestenigel.com/kontakt-text-with-red-marker-pen/" TargetMode="Externa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slide" Target="slide46.xml"/><Relationship Id="rId3" Type="http://schemas.openxmlformats.org/officeDocument/2006/relationships/image" Target="../media/image2.png"/><Relationship Id="rId7" Type="http://schemas.openxmlformats.org/officeDocument/2006/relationships/slide" Target="slide16.xml"/><Relationship Id="rId12" Type="http://schemas.openxmlformats.org/officeDocument/2006/relationships/slide" Target="slide43.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38.xml"/><Relationship Id="rId5" Type="http://schemas.openxmlformats.org/officeDocument/2006/relationships/slide" Target="slide4.xml"/><Relationship Id="rId10" Type="http://schemas.openxmlformats.org/officeDocument/2006/relationships/slide" Target="slide34.xml"/><Relationship Id="rId4" Type="http://schemas.openxmlformats.org/officeDocument/2006/relationships/slide" Target="slide3.xml"/><Relationship Id="rId9" Type="http://schemas.openxmlformats.org/officeDocument/2006/relationships/slide" Target="slide24.xml"/><Relationship Id="rId14" Type="http://schemas.openxmlformats.org/officeDocument/2006/relationships/slide" Target="slide4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cf-courses-data.s3.us.cloud-object-storage.appdomain.cloud/IBM-DS0321EN-SkillsNetwork/datasets/API_call_spacex_api.json" TargetMode="External"/><Relationship Id="rId4" Type="http://schemas.openxmlformats.org/officeDocument/2006/relationships/hyperlink" Target="https://api.spacexdata.com/v4/launches/pas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Anurag561-tech/Predictive-Modeling-for-Falcon-9-First-Stage-Landing-Success-/blob/main/(1)%20jupyter-labs-spacex-data-collection-api.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nurag561-tech/Predictive-Modeling-for-Falcon-9-First-Stage-Landing-Success-/blob/main/(2)%20jupyter-labs-webscrap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hyperlink" Target="https://technofaq.org/posts/2020/02/web-scraping-is-it-illegal-to-scrape-a-website/" TargetMode="External"/><Relationship Id="rId4" Type="http://schemas.openxmlformats.org/officeDocument/2006/relationships/diagramLayout" Target="../diagrams/layout3.xml"/><Relationship Id="rId9"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698043"/>
            <a:ext cx="2926072"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Anurag Srivastava</a:t>
            </a:r>
          </a:p>
          <a:p>
            <a:r>
              <a:rPr lang="en-US" sz="2400" dirty="0">
                <a:solidFill>
                  <a:schemeClr val="bg2"/>
                </a:solidFill>
                <a:latin typeface="Abadi" panose="020B0604020104020204" pitchFamily="34" charset="0"/>
                <a:ea typeface="SF Pro" pitchFamily="2" charset="0"/>
                <a:cs typeface="SF Pro" pitchFamily="2" charset="0"/>
              </a:rPr>
              <a:t>September 3, 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C9CD9A47-B6A0-6C83-5089-AC77879ED9A5}"/>
              </a:ext>
            </a:extLst>
          </p:cNvPr>
          <p:cNvGraphicFramePr/>
          <p:nvPr>
            <p:extLst>
              <p:ext uri="{D42A27DB-BD31-4B8C-83A1-F6EECF244321}">
                <p14:modId xmlns:p14="http://schemas.microsoft.com/office/powerpoint/2010/main" val="2283079810"/>
              </p:ext>
            </p:extLst>
          </p:nvPr>
        </p:nvGraphicFramePr>
        <p:xfrm>
          <a:off x="770012" y="1575379"/>
          <a:ext cx="6569901" cy="3754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F785E0C-6DA5-BB25-39A6-09B9AED4A501}"/>
              </a:ext>
            </a:extLst>
          </p:cNvPr>
          <p:cNvPicPr>
            <a:picLocks noChangeAspect="1"/>
          </p:cNvPicPr>
          <p:nvPr/>
        </p:nvPicPr>
        <p:blipFill>
          <a:blip r:embed="rId8"/>
          <a:stretch>
            <a:fillRect/>
          </a:stretch>
        </p:blipFill>
        <p:spPr>
          <a:xfrm>
            <a:off x="7605724" y="1575380"/>
            <a:ext cx="3679888" cy="2688574"/>
          </a:xfrm>
          <a:prstGeom prst="rect">
            <a:avLst/>
          </a:prstGeom>
        </p:spPr>
      </p:pic>
      <p:sp>
        <p:nvSpPr>
          <p:cNvPr id="9" name="TextBox 8">
            <a:extLst>
              <a:ext uri="{FF2B5EF4-FFF2-40B4-BE49-F238E27FC236}">
                <a16:creationId xmlns:a16="http://schemas.microsoft.com/office/drawing/2014/main" id="{AE7239F7-5B13-59CE-ACEB-28327BC1A702}"/>
              </a:ext>
            </a:extLst>
          </p:cNvPr>
          <p:cNvSpPr txBox="1"/>
          <p:nvPr/>
        </p:nvSpPr>
        <p:spPr>
          <a:xfrm>
            <a:off x="8122389" y="4566969"/>
            <a:ext cx="2646558" cy="369332"/>
          </a:xfrm>
          <a:prstGeom prst="rect">
            <a:avLst/>
          </a:prstGeom>
          <a:noFill/>
        </p:spPr>
        <p:txBody>
          <a:bodyPr wrap="none" rtlCol="0">
            <a:spAutoFit/>
          </a:bodyPr>
          <a:lstStyle/>
          <a:p>
            <a:r>
              <a:rPr lang="en-IN" b="0" i="0" dirty="0">
                <a:effectLst/>
                <a:latin typeface="system-ui"/>
              </a:rPr>
              <a:t>some common orbit types</a:t>
            </a:r>
            <a:endParaRPr lang="en-IN" dirty="0"/>
          </a:p>
        </p:txBody>
      </p:sp>
      <p:sp>
        <p:nvSpPr>
          <p:cNvPr id="11" name="TextBox 10">
            <a:extLst>
              <a:ext uri="{FF2B5EF4-FFF2-40B4-BE49-F238E27FC236}">
                <a16:creationId xmlns:a16="http://schemas.microsoft.com/office/drawing/2014/main" id="{A43951A8-3C3C-50C3-B434-8801EB7C2536}"/>
              </a:ext>
            </a:extLst>
          </p:cNvPr>
          <p:cNvSpPr txBox="1"/>
          <p:nvPr/>
        </p:nvSpPr>
        <p:spPr>
          <a:xfrm>
            <a:off x="922638" y="5786631"/>
            <a:ext cx="10535334" cy="1200329"/>
          </a:xfrm>
          <a:prstGeom prst="rect">
            <a:avLst/>
          </a:prstGeom>
          <a:noFill/>
        </p:spPr>
        <p:txBody>
          <a:bodyPr wrap="square" rtlCol="0">
            <a:spAutoFit/>
          </a:bodyPr>
          <a:lstStyle/>
          <a:p>
            <a:r>
              <a:rPr lang="en-US" sz="1800" spc="-10" dirty="0">
                <a:solidFill>
                  <a:srgbClr val="292929"/>
                </a:solidFill>
                <a:latin typeface="Arial MT"/>
                <a:cs typeface="Arial MT"/>
              </a:rPr>
              <a:t>Here</a:t>
            </a:r>
            <a:r>
              <a:rPr lang="en-US" sz="1800" spc="20" dirty="0">
                <a:solidFill>
                  <a:srgbClr val="292929"/>
                </a:solidFill>
                <a:latin typeface="Arial MT"/>
                <a:cs typeface="Arial MT"/>
              </a:rPr>
              <a:t> </a:t>
            </a:r>
            <a:r>
              <a:rPr lang="en-US" sz="1800" spc="-5" dirty="0">
                <a:solidFill>
                  <a:srgbClr val="292929"/>
                </a:solidFill>
                <a:latin typeface="Arial MT"/>
                <a:cs typeface="Arial MT"/>
              </a:rPr>
              <a:t>is the </a:t>
            </a:r>
            <a:r>
              <a:rPr lang="en-US" sz="1800" spc="-10" dirty="0">
                <a:solidFill>
                  <a:srgbClr val="292929"/>
                </a:solidFill>
                <a:latin typeface="Arial MT"/>
                <a:cs typeface="Arial MT"/>
              </a:rPr>
              <a:t>GitHub</a:t>
            </a:r>
            <a:r>
              <a:rPr lang="en-US" sz="1800" spc="35" dirty="0">
                <a:solidFill>
                  <a:srgbClr val="292929"/>
                </a:solidFill>
                <a:latin typeface="Arial MT"/>
                <a:cs typeface="Arial MT"/>
              </a:rPr>
              <a:t> </a:t>
            </a:r>
            <a:r>
              <a:rPr lang="en-US" sz="1800" spc="-10" dirty="0">
                <a:solidFill>
                  <a:srgbClr val="292929"/>
                </a:solidFill>
                <a:latin typeface="Arial MT"/>
                <a:cs typeface="Arial MT"/>
              </a:rPr>
              <a:t>URL</a:t>
            </a:r>
            <a:r>
              <a:rPr lang="en-US" sz="1800" dirty="0">
                <a:solidFill>
                  <a:srgbClr val="292929"/>
                </a:solidFill>
                <a:latin typeface="Arial MT"/>
                <a:cs typeface="Arial MT"/>
              </a:rPr>
              <a:t> </a:t>
            </a:r>
            <a:r>
              <a:rPr lang="en-US" sz="1800" spc="-5" dirty="0">
                <a:solidFill>
                  <a:srgbClr val="292929"/>
                </a:solidFill>
                <a:latin typeface="Arial MT"/>
                <a:cs typeface="Arial MT"/>
              </a:rPr>
              <a:t>of the Data Wrangling </a:t>
            </a:r>
            <a:r>
              <a:rPr lang="en-US" sz="1800" spc="-10" dirty="0">
                <a:solidFill>
                  <a:srgbClr val="292929"/>
                </a:solidFill>
                <a:latin typeface="Arial MT"/>
                <a:cs typeface="Arial MT"/>
              </a:rPr>
              <a:t>notebook - </a:t>
            </a:r>
            <a:r>
              <a:rPr lang="en-US" sz="1800" spc="-10" dirty="0">
                <a:solidFill>
                  <a:srgbClr val="292929"/>
                </a:solidFill>
                <a:latin typeface="Arial MT"/>
                <a:cs typeface="Arial MT"/>
                <a:hlinkClick r:id="rId9"/>
              </a:rPr>
              <a:t>https://github.com/Anurag561-tech/Predictive-Modeling-for-Falcon-9-First-Stage-Landing-Success-/blob/main/(3)%20labs-jupyter-spacex-Data%20wrangling.ipynb</a:t>
            </a:r>
            <a:endParaRPr lang="en-US" sz="1800" spc="-10" dirty="0">
              <a:solidFill>
                <a:srgbClr val="292929"/>
              </a:solidFill>
              <a:latin typeface="Arial MT"/>
              <a:cs typeface="Arial MT"/>
            </a:endParaRPr>
          </a:p>
          <a:p>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494638"/>
            <a:ext cx="10515601" cy="1203906"/>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Here is the GITHUB URL of the complete EDA with data visualization notebook - </a:t>
            </a:r>
            <a:r>
              <a:rPr lang="en-US" sz="2000" dirty="0">
                <a:solidFill>
                  <a:schemeClr val="accent3">
                    <a:lumMod val="25000"/>
                  </a:schemeClr>
                </a:solidFill>
                <a:latin typeface="Abadi" panose="020B0604020104020204" pitchFamily="34" charset="0"/>
                <a:hlinkClick r:id="rId3"/>
              </a:rPr>
              <a:t>https://github.com/Anurag561-tech/Predictive-Modeling-for-Falcon-9-First-Stage-Landing-Success-/blob/main/(4)%20edadataviz.ipynb</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15F90A3-8AA4-24F7-2949-3BDB3E3AA7EE}"/>
              </a:ext>
            </a:extLst>
          </p:cNvPr>
          <p:cNvSpPr txBox="1"/>
          <p:nvPr/>
        </p:nvSpPr>
        <p:spPr>
          <a:xfrm>
            <a:off x="770013" y="1647568"/>
            <a:ext cx="5746118" cy="3046988"/>
          </a:xfrm>
          <a:prstGeom prst="rect">
            <a:avLst/>
          </a:prstGeom>
          <a:noFill/>
        </p:spPr>
        <p:txBody>
          <a:bodyPr wrap="square" rtlCol="0">
            <a:spAutoFit/>
          </a:bodyPr>
          <a:lstStyle/>
          <a:p>
            <a:pPr marL="285750" indent="-285750">
              <a:buFont typeface="Arial" panose="020B0604020202020204" pitchFamily="34" charset="0"/>
              <a:buChar char="•"/>
            </a:pPr>
            <a:r>
              <a:rPr lang="en-IN" sz="2400" dirty="0"/>
              <a:t>Used scatter chart to study relationship between various features like Flight Number, Launch Site, Payload Mass (kg) and Orbit Type</a:t>
            </a:r>
          </a:p>
          <a:p>
            <a:pPr marL="285750" indent="-285750">
              <a:buFont typeface="Arial" panose="020B0604020202020204" pitchFamily="34" charset="0"/>
              <a:buChar char="•"/>
            </a:pPr>
            <a:r>
              <a:rPr lang="en-IN" sz="2400" dirty="0"/>
              <a:t>Used bar chart to understand relationship between success rate and orbit type.</a:t>
            </a:r>
          </a:p>
          <a:p>
            <a:pPr marL="285750" indent="-285750">
              <a:buFont typeface="Arial" panose="020B0604020202020204" pitchFamily="34" charset="0"/>
              <a:buChar char="•"/>
            </a:pPr>
            <a:r>
              <a:rPr lang="en-IN" sz="2400" dirty="0"/>
              <a:t>Used line chart to </a:t>
            </a:r>
            <a:r>
              <a:rPr lang="en-US" sz="2400" dirty="0"/>
              <a:t>visualize the launch success yearly trend.</a:t>
            </a:r>
            <a:endParaRPr lang="en-IN" sz="2400" dirty="0"/>
          </a:p>
        </p:txBody>
      </p:sp>
      <p:pic>
        <p:nvPicPr>
          <p:cNvPr id="7" name="Picture 6">
            <a:extLst>
              <a:ext uri="{FF2B5EF4-FFF2-40B4-BE49-F238E27FC236}">
                <a16:creationId xmlns:a16="http://schemas.microsoft.com/office/drawing/2014/main" id="{C3E22707-EFED-4802-02F9-0B8616A34DC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71504" y="1563196"/>
            <a:ext cx="4650484" cy="378940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TextBox 7">
            <a:extLst>
              <a:ext uri="{FF2B5EF4-FFF2-40B4-BE49-F238E27FC236}">
                <a16:creationId xmlns:a16="http://schemas.microsoft.com/office/drawing/2014/main" id="{9ADAE48F-C000-BF37-8C19-9A67A69C7967}"/>
              </a:ext>
            </a:extLst>
          </p:cNvPr>
          <p:cNvSpPr txBox="1"/>
          <p:nvPr/>
        </p:nvSpPr>
        <p:spPr>
          <a:xfrm>
            <a:off x="683830" y="1672280"/>
            <a:ext cx="10687961" cy="3170099"/>
          </a:xfrm>
          <a:prstGeom prst="rect">
            <a:avLst/>
          </a:prstGeom>
          <a:noFill/>
        </p:spPr>
        <p:txBody>
          <a:bodyPr wrap="square" rtlCol="0">
            <a:spAutoFit/>
          </a:bodyPr>
          <a:lstStyle/>
          <a:p>
            <a:r>
              <a:rPr lang="en-US" sz="2000" dirty="0"/>
              <a:t>  The following SQL queries were performed: </a:t>
            </a:r>
          </a:p>
          <a:p>
            <a:endParaRPr lang="en-US" sz="2000" dirty="0"/>
          </a:p>
          <a:p>
            <a:pPr marL="285750" indent="-285750">
              <a:buFont typeface="Arial" panose="020B0604020202020204" pitchFamily="34" charset="0"/>
              <a:buChar char="•"/>
            </a:pPr>
            <a:r>
              <a:rPr lang="en-US" sz="2000" dirty="0"/>
              <a:t>Display names of unique launch sites and 5 records where launch site begins with 'CCA’.</a:t>
            </a:r>
          </a:p>
          <a:p>
            <a:pPr marL="285750" indent="-285750">
              <a:buFont typeface="Arial" panose="020B0604020202020204" pitchFamily="34" charset="0"/>
              <a:buChar char="•"/>
            </a:pPr>
            <a:r>
              <a:rPr lang="en-US" sz="2000" dirty="0"/>
              <a:t>Calculate the total and average payload mass carried by boosters, specifically for NASA (CRS) launches and booster version F9 v1.1.</a:t>
            </a:r>
          </a:p>
          <a:p>
            <a:pPr marL="285750" indent="-285750">
              <a:buFont typeface="Arial" panose="020B0604020202020204" pitchFamily="34" charset="0"/>
              <a:buChar char="•"/>
            </a:pPr>
            <a:r>
              <a:rPr lang="en-US" sz="2000" dirty="0"/>
              <a:t>List the date of the first successful landing on the ground pad and names of boosters with successful landings on drone ships carrying payloads between 4,000 and 6,000.</a:t>
            </a:r>
          </a:p>
          <a:p>
            <a:pPr marL="285750" indent="-285750">
              <a:buFont typeface="Arial" panose="020B0604020202020204" pitchFamily="34" charset="0"/>
              <a:buChar char="•"/>
            </a:pPr>
            <a:r>
              <a:rPr lang="en-US" sz="2000" dirty="0"/>
              <a:t>Provide total counts of successful and failed missions, names of booster versions with max payload, failed landing outcomes on drone ships in 2015, and counts of landing outcomes between 2010-06-04 and 2017-03-20 (descending).</a:t>
            </a:r>
            <a:endParaRPr lang="en-IN" sz="2000" dirty="0"/>
          </a:p>
        </p:txBody>
      </p:sp>
      <p:sp>
        <p:nvSpPr>
          <p:cNvPr id="10" name="TextBox 9">
            <a:extLst>
              <a:ext uri="{FF2B5EF4-FFF2-40B4-BE49-F238E27FC236}">
                <a16:creationId xmlns:a16="http://schemas.microsoft.com/office/drawing/2014/main" id="{09677E0E-3E8B-3DBC-E145-BA9AD41FAF7E}"/>
              </a:ext>
            </a:extLst>
          </p:cNvPr>
          <p:cNvSpPr txBox="1"/>
          <p:nvPr/>
        </p:nvSpPr>
        <p:spPr>
          <a:xfrm>
            <a:off x="770010" y="5294213"/>
            <a:ext cx="10687962" cy="1200329"/>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Here is the GITHUB URL of the complete EDA with SQL notebook - </a:t>
            </a:r>
            <a:r>
              <a:rPr lang="en-US" sz="1800" dirty="0">
                <a:solidFill>
                  <a:schemeClr val="accent3">
                    <a:lumMod val="25000"/>
                  </a:schemeClr>
                </a:solidFill>
                <a:latin typeface="Abadi" panose="020B0604020104020204" pitchFamily="34" charset="0"/>
                <a:hlinkClick r:id="rId3"/>
              </a:rPr>
              <a:t>https://github.com/Anurag561-tech/Predictive-Modeling-for-Falcon-9-First-Stage-Landing-Success-/blob/main/(5)%20jupyter-labs-eda-sql-coursera_sqllite.ipynb</a:t>
            </a:r>
            <a:endParaRPr lang="en-US" sz="1800" dirty="0">
              <a:solidFill>
                <a:schemeClr val="accent3">
                  <a:lumMod val="25000"/>
                </a:schemeClr>
              </a:solidFill>
              <a:latin typeface="Abadi" panose="020B0604020104020204" pitchFamily="34" charset="0"/>
            </a:endParaRPr>
          </a:p>
          <a:p>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1666"/>
            <a:ext cx="10515601" cy="2446638"/>
          </a:xfrm>
          <a:prstGeom prst="rect">
            <a:avLst/>
          </a:prstGeom>
        </p:spPr>
        <p:txBody>
          <a:bodyPr>
            <a:normAutofit lnSpcReduction="100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following Map objects were created and added to a folium map:</a:t>
            </a:r>
          </a:p>
          <a:p>
            <a:pPr>
              <a:lnSpc>
                <a:spcPct val="100000"/>
              </a:lnSpc>
              <a:spcBef>
                <a:spcPts val="1400"/>
              </a:spcBef>
            </a:pPr>
            <a:r>
              <a:rPr lang="en-US" sz="1800" dirty="0">
                <a:solidFill>
                  <a:schemeClr val="accent3">
                    <a:lumMod val="25000"/>
                  </a:schemeClr>
                </a:solidFill>
                <a:latin typeface="Abadi" panose="020B0604020104020204" pitchFamily="34" charset="0"/>
              </a:rPr>
              <a:t>Added markers for the closest coastline point and distances to the closest city, railway, highway, etc.</a:t>
            </a:r>
          </a:p>
          <a:p>
            <a:pPr>
              <a:lnSpc>
                <a:spcPct val="100000"/>
              </a:lnSpc>
              <a:spcBef>
                <a:spcPts val="1400"/>
              </a:spcBef>
            </a:pPr>
            <a:r>
              <a:rPr lang="en-US" sz="1800" dirty="0">
                <a:solidFill>
                  <a:schemeClr val="accent3">
                    <a:lumMod val="25000"/>
                  </a:schemeClr>
                </a:solidFill>
                <a:latin typeface="Abadi" panose="020B0604020104020204" pitchFamily="34" charset="0"/>
              </a:rPr>
              <a:t>Used ‘folium.Circle’ to highlight launch sites with text labels.</a:t>
            </a:r>
          </a:p>
          <a:p>
            <a:pPr>
              <a:lnSpc>
                <a:spcPct val="100000"/>
              </a:lnSpc>
              <a:spcBef>
                <a:spcPts val="1400"/>
              </a:spcBef>
            </a:pPr>
            <a:r>
              <a:rPr lang="en-US" sz="1800" dirty="0">
                <a:solidFill>
                  <a:schemeClr val="accent3">
                    <a:lumMod val="25000"/>
                  </a:schemeClr>
                </a:solidFill>
                <a:latin typeface="Abadi" panose="020B0604020104020204" pitchFamily="34" charset="0"/>
              </a:rPr>
              <a:t>Implemented MousePosition to display coordinates when hovering over the map</a:t>
            </a:r>
          </a:p>
          <a:p>
            <a:pPr>
              <a:lnSpc>
                <a:spcPct val="100000"/>
              </a:lnSpc>
              <a:spcBef>
                <a:spcPts val="1400"/>
              </a:spcBef>
            </a:pPr>
            <a:r>
              <a:rPr lang="en-US" sz="1800" dirty="0">
                <a:solidFill>
                  <a:schemeClr val="accent3">
                    <a:lumMod val="25000"/>
                  </a:schemeClr>
                </a:solidFill>
                <a:latin typeface="Abadi" panose="020B0604020104020204" pitchFamily="34" charset="0"/>
              </a:rPr>
              <a:t>Used ‘folium.PolyLine’ to connect launch sites to coastlines, cities, railways, and highways to show distances.</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C2528B41-BB17-C121-C08E-60D28C9303CF}"/>
              </a:ext>
            </a:extLst>
          </p:cNvPr>
          <p:cNvSpPr txBox="1"/>
          <p:nvPr/>
        </p:nvSpPr>
        <p:spPr>
          <a:xfrm>
            <a:off x="838199" y="4028304"/>
            <a:ext cx="10515601" cy="1200329"/>
          </a:xfrm>
          <a:prstGeom prst="rect">
            <a:avLst/>
          </a:prstGeom>
          <a:noFill/>
        </p:spPr>
        <p:txBody>
          <a:bodyPr wrap="square" rtlCol="0">
            <a:spAutoFit/>
          </a:bodyPr>
          <a:lstStyle/>
          <a:p>
            <a:r>
              <a:rPr lang="en-US" dirty="0"/>
              <a:t>These objects were added to the map to clearly visualize key geographical points and distances. Markers and circles highlight important locations like launch sites, coastlines, cities, railways, and highways. The MousePosition feature helps users easily find coordinates of points on the map, while polylines show distances between launch sites and other significant locations, aiding in spatial analysis.</a:t>
            </a:r>
            <a:endParaRPr lang="en-IN" dirty="0"/>
          </a:p>
        </p:txBody>
      </p:sp>
      <p:sp>
        <p:nvSpPr>
          <p:cNvPr id="6" name="TextBox 5">
            <a:extLst>
              <a:ext uri="{FF2B5EF4-FFF2-40B4-BE49-F238E27FC236}">
                <a16:creationId xmlns:a16="http://schemas.microsoft.com/office/drawing/2014/main" id="{374C90B7-1610-5D99-0977-E7C5B0C6B2CB}"/>
              </a:ext>
            </a:extLst>
          </p:cNvPr>
          <p:cNvSpPr txBox="1"/>
          <p:nvPr/>
        </p:nvSpPr>
        <p:spPr>
          <a:xfrm>
            <a:off x="838199" y="5442437"/>
            <a:ext cx="10515601" cy="1200329"/>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Here is the GITHUB URL of the complete ‘Interactive map with Folium map’ Notebook - </a:t>
            </a:r>
            <a:r>
              <a:rPr lang="en-US" dirty="0">
                <a:hlinkClick r:id="rId3"/>
              </a:rPr>
              <a:t>https://github.com/Anurag561-tech/Predictive-Modeling-for-Falcon-9-First-Stage-Landing-Success-/blob/main/(6)%20lab_jupyter_launch_site_location.ipynb</a:t>
            </a:r>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2078CA2E-88DC-A013-FB16-7A7339DEC9E1}"/>
              </a:ext>
            </a:extLst>
          </p:cNvPr>
          <p:cNvSpPr txBox="1"/>
          <p:nvPr/>
        </p:nvSpPr>
        <p:spPr>
          <a:xfrm>
            <a:off x="770012" y="1458098"/>
            <a:ext cx="10268691" cy="5909310"/>
          </a:xfrm>
          <a:prstGeom prst="rect">
            <a:avLst/>
          </a:prstGeom>
          <a:noFill/>
        </p:spPr>
        <p:txBody>
          <a:bodyPr wrap="square" rtlCol="0">
            <a:spAutoFit/>
          </a:bodyPr>
          <a:lstStyle/>
          <a:p>
            <a:r>
              <a:rPr lang="en-IN" dirty="0"/>
              <a:t>In the dashboard following elements were added – </a:t>
            </a:r>
          </a:p>
          <a:p>
            <a:pPr marL="285750" indent="-285750">
              <a:buFont typeface="Arial" panose="020B0604020202020204" pitchFamily="34" charset="0"/>
              <a:buChar char="•"/>
            </a:pPr>
            <a:r>
              <a:rPr lang="en-US" b="1" dirty="0"/>
              <a:t>Launch Site Drop-down Input</a:t>
            </a:r>
            <a:r>
              <a:rPr lang="en-US" dirty="0"/>
              <a:t>: Added a drop-down component allowing users to select a specific launch site.</a:t>
            </a:r>
          </a:p>
          <a:p>
            <a:pPr marL="285750" indent="-285750">
              <a:buFont typeface="Arial" panose="020B0604020202020204" pitchFamily="34" charset="0"/>
              <a:buChar char="•"/>
            </a:pPr>
            <a:r>
              <a:rPr lang="en-US" b="1" dirty="0"/>
              <a:t>Success Pie Chart</a:t>
            </a:r>
            <a:r>
              <a:rPr lang="en-US" dirty="0"/>
              <a:t>: Implemented a pie chart that visualizes the success rate of launches based on the selected launch site from the drop-down.</a:t>
            </a:r>
          </a:p>
          <a:p>
            <a:pPr marL="285750" indent="-285750">
              <a:buFont typeface="Arial" panose="020B0604020202020204" pitchFamily="34" charset="0"/>
              <a:buChar char="•"/>
            </a:pPr>
            <a:r>
              <a:rPr lang="en-US" b="1" dirty="0"/>
              <a:t>Payload Range Slider</a:t>
            </a:r>
            <a:r>
              <a:rPr lang="en-US" dirty="0"/>
              <a:t>: Added a range slider for selecting the payload mass range, allowing dynamic filtering of data.</a:t>
            </a:r>
          </a:p>
          <a:p>
            <a:pPr marL="285750" indent="-285750">
              <a:buFont typeface="Arial" panose="020B0604020202020204" pitchFamily="34" charset="0"/>
              <a:buChar char="•"/>
            </a:pPr>
            <a:r>
              <a:rPr lang="en-US" b="1" dirty="0"/>
              <a:t>Success-Payload Scatter Plot</a:t>
            </a:r>
            <a:r>
              <a:rPr lang="en-US" dirty="0"/>
              <a:t>: Added a scatter plot that displays the relationship between payload mass and launch success, filtered by the selected launch site and payload range.</a:t>
            </a:r>
          </a:p>
          <a:p>
            <a:pPr marL="285750" indent="-285750">
              <a:buFont typeface="Arial" panose="020B0604020202020204" pitchFamily="34" charset="0"/>
              <a:buChar char="•"/>
            </a:pPr>
            <a:endParaRPr lang="en-US" dirty="0"/>
          </a:p>
          <a:p>
            <a:r>
              <a:rPr lang="en-US" dirty="0"/>
              <a:t>The dashboard allows users to filter launch data by site and payload through interactive elements like a drop-down and a range slider. Visuals such as pie charts and scatter plots provide insights into launch success rates and the impact of payload mass on outcomes</a:t>
            </a:r>
          </a:p>
          <a:p>
            <a:endParaRPr lang="en-US" dirty="0"/>
          </a:p>
          <a:p>
            <a:r>
              <a:rPr lang="en-US" sz="1800" dirty="0">
                <a:solidFill>
                  <a:schemeClr val="accent3">
                    <a:lumMod val="25000"/>
                  </a:schemeClr>
                </a:solidFill>
                <a:latin typeface="Abadi" panose="020B0604020104020204" pitchFamily="34" charset="0"/>
              </a:rPr>
              <a:t>Here is the GITHUB URL of the complete ‘Dashboard’ python file- </a:t>
            </a:r>
            <a:r>
              <a:rPr lang="en-US" sz="1800" dirty="0">
                <a:solidFill>
                  <a:schemeClr val="accent3">
                    <a:lumMod val="25000"/>
                  </a:schemeClr>
                </a:solidFill>
                <a:latin typeface="Abadi" panose="020B0604020104020204" pitchFamily="34" charset="0"/>
                <a:hlinkClick r:id="rId3"/>
              </a:rPr>
              <a:t>https://github.com/Anurag561-tech/Predictive-Modeling-for-Falcon-9-First-Stage-Landing-Success-/blob/main/(7)%20Build%20an%20Interactive%20Dashboard%20with%20Ploty%20Dash%20-%20spacex_dash_app.py</a:t>
            </a:r>
            <a:endParaRPr lang="en-US" sz="1800" dirty="0">
              <a:solidFill>
                <a:schemeClr val="accent3">
                  <a:lumMod val="25000"/>
                </a:schemeClr>
              </a:solidFill>
              <a:latin typeface="Abadi" panose="020B0604020104020204" pitchFamily="34" charset="0"/>
            </a:endParaRPr>
          </a:p>
          <a:p>
            <a:endParaRPr lang="en-US" dirty="0"/>
          </a:p>
          <a:p>
            <a:endParaRPr lang="en-IN" dirty="0"/>
          </a:p>
          <a:p>
            <a:endParaRPr lang="en-IN"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9" name="Rectangle 3">
            <a:extLst>
              <a:ext uri="{FF2B5EF4-FFF2-40B4-BE49-F238E27FC236}">
                <a16:creationId xmlns:a16="http://schemas.microsoft.com/office/drawing/2014/main" id="{CA3B21CD-6933-C6CD-B1E3-41162A66B61F}"/>
              </a:ext>
            </a:extLst>
          </p:cNvPr>
          <p:cNvSpPr>
            <a:spLocks noChangeArrowheads="1"/>
          </p:cNvSpPr>
          <p:nvPr/>
        </p:nvSpPr>
        <p:spPr bwMode="auto">
          <a:xfrm>
            <a:off x="633634" y="1674897"/>
            <a:ext cx="439968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Body)"/>
              </a:rPr>
              <a:t>To build the classification model, we standardized the data through preprocessing and split it into training and testing sets using train-test split method. Several models, including Logistic Regression, Support Vector Machines, Decision Tree Classifier, and K-Nearest Neighbors, were trained and evaluated. Grid Search was used to optimize hyperparameters, improving model performance. The best model was selected based on accuracy using the training data, and performance was further evaluated through a confusion matrix.</a:t>
            </a:r>
          </a:p>
        </p:txBody>
      </p:sp>
      <p:sp>
        <p:nvSpPr>
          <p:cNvPr id="12" name="Rectangle 6">
            <a:extLst>
              <a:ext uri="{FF2B5EF4-FFF2-40B4-BE49-F238E27FC236}">
                <a16:creationId xmlns:a16="http://schemas.microsoft.com/office/drawing/2014/main" id="{293FFA09-3721-DC52-3548-DCE236C5BA55}"/>
              </a:ext>
            </a:extLst>
          </p:cNvPr>
          <p:cNvSpPr>
            <a:spLocks noChangeArrowheads="1"/>
          </p:cNvSpPr>
          <p:nvPr/>
        </p:nvSpPr>
        <p:spPr bwMode="auto">
          <a:xfrm>
            <a:off x="0" y="-945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Diagram 12">
            <a:extLst>
              <a:ext uri="{FF2B5EF4-FFF2-40B4-BE49-F238E27FC236}">
                <a16:creationId xmlns:a16="http://schemas.microsoft.com/office/drawing/2014/main" id="{E2C0824D-5615-28DB-068C-2293D25302FB}"/>
              </a:ext>
            </a:extLst>
          </p:cNvPr>
          <p:cNvGraphicFramePr/>
          <p:nvPr>
            <p:extLst>
              <p:ext uri="{D42A27DB-BD31-4B8C-83A1-F6EECF244321}">
                <p14:modId xmlns:p14="http://schemas.microsoft.com/office/powerpoint/2010/main" val="43979791"/>
              </p:ext>
            </p:extLst>
          </p:nvPr>
        </p:nvGraphicFramePr>
        <p:xfrm>
          <a:off x="5428735" y="1536397"/>
          <a:ext cx="6378101" cy="3785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1F56EEA5-195A-F095-30E2-5E8705557306}"/>
              </a:ext>
            </a:extLst>
          </p:cNvPr>
          <p:cNvSpPr txBox="1"/>
          <p:nvPr/>
        </p:nvSpPr>
        <p:spPr>
          <a:xfrm>
            <a:off x="633633" y="5525410"/>
            <a:ext cx="10415197" cy="1200329"/>
          </a:xfrm>
          <a:prstGeom prst="rect">
            <a:avLst/>
          </a:prstGeom>
          <a:noFill/>
        </p:spPr>
        <p:txBody>
          <a:bodyPr wrap="square" rtlCol="0">
            <a:spAutoFit/>
          </a:bodyPr>
          <a:lstStyle/>
          <a:p>
            <a:r>
              <a:rPr lang="en-IN" dirty="0"/>
              <a:t>Here is the GITHUB URL of the </a:t>
            </a:r>
            <a:r>
              <a:rPr lang="en-US" sz="1800" dirty="0">
                <a:solidFill>
                  <a:schemeClr val="accent3">
                    <a:lumMod val="25000"/>
                  </a:schemeClr>
                </a:solidFill>
                <a:latin typeface="Abadi" panose="020B0604020104020204" pitchFamily="34" charset="0"/>
              </a:rPr>
              <a:t>complete predictive analysis lab- </a:t>
            </a:r>
            <a:r>
              <a:rPr lang="en-US" sz="1800" dirty="0">
                <a:solidFill>
                  <a:schemeClr val="accent3">
                    <a:lumMod val="25000"/>
                  </a:schemeClr>
                </a:solidFill>
                <a:latin typeface="Abadi" panose="020B0604020104020204" pitchFamily="34" charset="0"/>
                <a:hlinkClick r:id="rId8"/>
              </a:rPr>
              <a:t>https://github.com/Anurag561-tech/Predictive-Modeling-for-Falcon-9-First-Stage-Landing-Success-/blob/main/(8)%20SpaceX_Machine%20Learning%20Prediction.ipynb</a:t>
            </a:r>
            <a:endParaRPr lang="en-US" sz="1800" dirty="0">
              <a:solidFill>
                <a:schemeClr val="accent3">
                  <a:lumMod val="25000"/>
                </a:schemeClr>
              </a:solidFill>
              <a:latin typeface="Abadi" panose="020B0604020104020204" pitchFamily="34" charset="0"/>
            </a:endParaRPr>
          </a:p>
          <a:p>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2745804"/>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2F758D82-D573-6520-778D-E2A2DC08D038}"/>
              </a:ext>
            </a:extLst>
          </p:cNvPr>
          <p:cNvSpPr txBox="1"/>
          <p:nvPr/>
        </p:nvSpPr>
        <p:spPr>
          <a:xfrm>
            <a:off x="841125" y="1804086"/>
            <a:ext cx="7369582" cy="523220"/>
          </a:xfrm>
          <a:prstGeom prst="rect">
            <a:avLst/>
          </a:prstGeom>
          <a:noFill/>
        </p:spPr>
        <p:txBody>
          <a:bodyPr wrap="none" rtlCol="0">
            <a:spAutoFit/>
          </a:bodyPr>
          <a:lstStyle/>
          <a:p>
            <a:r>
              <a:rPr lang="en-US" sz="2800" dirty="0"/>
              <a:t>We will review the following results in the report</a:t>
            </a:r>
            <a:r>
              <a:rPr lang="en-IN" sz="2800" dirty="0"/>
              <a:t>:</a:t>
            </a:r>
          </a:p>
        </p:txBody>
      </p:sp>
      <p:pic>
        <p:nvPicPr>
          <p:cNvPr id="5" name="Picture 4">
            <a:extLst>
              <a:ext uri="{FF2B5EF4-FFF2-40B4-BE49-F238E27FC236}">
                <a16:creationId xmlns:a16="http://schemas.microsoft.com/office/drawing/2014/main" id="{D7CCC66C-45F6-7B8A-19E0-B13CCBD85D9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41983" y="2430162"/>
            <a:ext cx="4908892" cy="315726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5903811"/>
            <a:ext cx="10592999" cy="415539"/>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scatter plot it is visible that as the flight number for each launch site increases success rate increases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DC59AA7-0E3A-2A82-B1E7-AA1051483CB0}"/>
              </a:ext>
            </a:extLst>
          </p:cNvPr>
          <p:cNvPicPr>
            <a:picLocks noChangeAspect="1"/>
          </p:cNvPicPr>
          <p:nvPr/>
        </p:nvPicPr>
        <p:blipFill>
          <a:blip r:embed="rId3"/>
          <a:stretch>
            <a:fillRect/>
          </a:stretch>
        </p:blipFill>
        <p:spPr>
          <a:xfrm>
            <a:off x="1268627" y="1403033"/>
            <a:ext cx="8732108" cy="441288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27A67BC-756E-8D5C-46BD-C79BCBBEEB31}"/>
              </a:ext>
            </a:extLst>
          </p:cNvPr>
          <p:cNvPicPr>
            <a:picLocks noChangeAspect="1"/>
          </p:cNvPicPr>
          <p:nvPr/>
        </p:nvPicPr>
        <p:blipFill>
          <a:blip r:embed="rId3"/>
          <a:stretch>
            <a:fillRect/>
          </a:stretch>
        </p:blipFill>
        <p:spPr>
          <a:xfrm>
            <a:off x="2248930" y="1389698"/>
            <a:ext cx="6812692" cy="4333875"/>
          </a:xfrm>
          <a:prstGeom prst="rect">
            <a:avLst/>
          </a:prstGeom>
        </p:spPr>
      </p:pic>
      <p:sp>
        <p:nvSpPr>
          <p:cNvPr id="7" name="TextBox 6">
            <a:extLst>
              <a:ext uri="{FF2B5EF4-FFF2-40B4-BE49-F238E27FC236}">
                <a16:creationId xmlns:a16="http://schemas.microsoft.com/office/drawing/2014/main" id="{8E6F2E4F-EF8D-082C-B4E1-2153C893C1BC}"/>
              </a:ext>
            </a:extLst>
          </p:cNvPr>
          <p:cNvSpPr txBox="1"/>
          <p:nvPr/>
        </p:nvSpPr>
        <p:spPr>
          <a:xfrm>
            <a:off x="809798" y="5903226"/>
            <a:ext cx="10572404" cy="646331"/>
          </a:xfrm>
          <a:prstGeom prst="rect">
            <a:avLst/>
          </a:prstGeom>
          <a:noFill/>
        </p:spPr>
        <p:txBody>
          <a:bodyPr wrap="square" rtlCol="0">
            <a:spAutoFit/>
          </a:bodyPr>
          <a:lstStyle/>
          <a:p>
            <a:r>
              <a:rPr lang="en-US" dirty="0"/>
              <a:t>It is observed that in the Payload Mass vs. Launch Site scatter plot, there are no rockets launched with a heavy payload mass (greater than 10,000) from the VAFB-SLC launch site.</a:t>
            </a:r>
            <a:endParaRPr lang="en-IN"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578708"/>
            <a:ext cx="9991775" cy="4740642"/>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a:t>
            </a:r>
            <a:r>
              <a:rPr lang="en-US" sz="2200" dirty="0">
                <a:solidFill>
                  <a:schemeClr val="accent3">
                    <a:lumMod val="25000"/>
                  </a:schemeClr>
                </a:solidFill>
                <a:latin typeface="Abadi"/>
                <a:hlinkClick r:id="rId4" action="ppaction://hlinksldjump"/>
              </a:rPr>
              <a:t>Page 3</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Introduction                                (</a:t>
            </a:r>
            <a:r>
              <a:rPr lang="en-US" sz="2200" dirty="0">
                <a:solidFill>
                  <a:schemeClr val="accent3">
                    <a:lumMod val="25000"/>
                  </a:schemeClr>
                </a:solidFill>
                <a:latin typeface="Abadi"/>
                <a:hlinkClick r:id="rId5" action="ppaction://hlinksldjump"/>
              </a:rPr>
              <a:t>Page 4</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Methodology                               (</a:t>
            </a:r>
            <a:r>
              <a:rPr lang="en-US" sz="2200" dirty="0">
                <a:solidFill>
                  <a:schemeClr val="accent3">
                    <a:lumMod val="25000"/>
                  </a:schemeClr>
                </a:solidFill>
                <a:latin typeface="Abadi"/>
                <a:hlinkClick r:id="rId6" action="ppaction://hlinksldjump"/>
              </a:rPr>
              <a:t>Page 5</a:t>
            </a:r>
            <a:r>
              <a:rPr lang="en-US" sz="2200" dirty="0">
                <a:solidFill>
                  <a:schemeClr val="accent3">
                    <a:lumMod val="25000"/>
                  </a:schemeClr>
                </a:solidFill>
                <a:latin typeface="Abadi"/>
              </a:rPr>
              <a:t>)</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                                        (</a:t>
            </a:r>
            <a:r>
              <a:rPr lang="en-US" sz="2200" dirty="0">
                <a:solidFill>
                  <a:schemeClr val="accent3">
                    <a:lumMod val="25000"/>
                  </a:schemeClr>
                </a:solidFill>
                <a:latin typeface="Abadi"/>
                <a:hlinkClick r:id="rId7" action="ppaction://hlinksldjump"/>
              </a:rPr>
              <a:t>Page16</a:t>
            </a:r>
            <a:r>
              <a:rPr lang="en-US" sz="22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EDA With Visualization                   (</a:t>
            </a:r>
            <a:r>
              <a:rPr lang="en-US" sz="1800" dirty="0">
                <a:solidFill>
                  <a:schemeClr val="accent3">
                    <a:lumMod val="25000"/>
                  </a:schemeClr>
                </a:solidFill>
                <a:latin typeface="Abadi"/>
                <a:hlinkClick r:id="rId8" action="ppaction://hlinksldjump"/>
              </a:rPr>
              <a:t>Page 18</a:t>
            </a:r>
            <a:r>
              <a:rPr lang="en-US" sz="18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EDA with SQL                                (</a:t>
            </a:r>
            <a:r>
              <a:rPr lang="en-US" sz="1800" dirty="0">
                <a:solidFill>
                  <a:schemeClr val="accent3">
                    <a:lumMod val="25000"/>
                  </a:schemeClr>
                </a:solidFill>
                <a:latin typeface="Abadi"/>
                <a:hlinkClick r:id="rId9" action="ppaction://hlinksldjump"/>
              </a:rPr>
              <a:t>Page 24</a:t>
            </a:r>
            <a:r>
              <a:rPr lang="en-US" sz="18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Interactive Maps with Folium           (</a:t>
            </a:r>
            <a:r>
              <a:rPr lang="en-US" sz="1800" dirty="0">
                <a:solidFill>
                  <a:schemeClr val="accent3">
                    <a:lumMod val="25000"/>
                  </a:schemeClr>
                </a:solidFill>
                <a:latin typeface="Abadi"/>
                <a:hlinkClick r:id="rId10" action="ppaction://hlinksldjump"/>
              </a:rPr>
              <a:t>Page 34</a:t>
            </a:r>
            <a:r>
              <a:rPr lang="en-US" sz="18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Plotly Dash Dashboard                   (</a:t>
            </a:r>
            <a:r>
              <a:rPr lang="en-US" sz="1800" dirty="0">
                <a:solidFill>
                  <a:schemeClr val="accent3">
                    <a:lumMod val="25000"/>
                  </a:schemeClr>
                </a:solidFill>
                <a:latin typeface="Abadi"/>
                <a:hlinkClick r:id="rId11" action="ppaction://hlinksldjump"/>
              </a:rPr>
              <a:t>Page 38</a:t>
            </a:r>
            <a:r>
              <a:rPr lang="en-US" sz="18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Predictive Analytics                        (</a:t>
            </a:r>
            <a:r>
              <a:rPr lang="en-US" sz="1800" dirty="0">
                <a:solidFill>
                  <a:schemeClr val="accent3">
                    <a:lumMod val="25000"/>
                  </a:schemeClr>
                </a:solidFill>
                <a:latin typeface="Abadi"/>
                <a:hlinkClick r:id="rId12" action="ppaction://hlinksldjump"/>
              </a:rPr>
              <a:t>Page 43</a:t>
            </a:r>
            <a:r>
              <a:rPr lang="en-US" sz="18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Conclusion                                  (</a:t>
            </a:r>
            <a:r>
              <a:rPr lang="en-US" sz="2200" dirty="0">
                <a:solidFill>
                  <a:schemeClr val="accent3">
                    <a:lumMod val="25000"/>
                  </a:schemeClr>
                </a:solidFill>
                <a:latin typeface="Abadi"/>
                <a:hlinkClick r:id="rId13" action="ppaction://hlinksldjump"/>
              </a:rPr>
              <a:t>Page 46</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Appendix                                    (</a:t>
            </a:r>
            <a:r>
              <a:rPr lang="en-US" sz="2200" dirty="0">
                <a:solidFill>
                  <a:schemeClr val="accent3">
                    <a:lumMod val="25000"/>
                  </a:schemeClr>
                </a:solidFill>
                <a:latin typeface="Abadi"/>
                <a:hlinkClick r:id="rId14" action="ppaction://hlinksldjump"/>
              </a:rPr>
              <a:t>Page 47</a:t>
            </a:r>
            <a:r>
              <a:rPr lang="en-US" sz="2200" dirty="0">
                <a:solidFill>
                  <a:schemeClr val="accent3">
                    <a:lumMod val="25000"/>
                  </a:schemeClr>
                </a:solidFill>
                <a:latin typeface="Abadi"/>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5E19E0C-03FC-3A17-F247-B3311054E010}"/>
              </a:ext>
            </a:extLst>
          </p:cNvPr>
          <p:cNvPicPr>
            <a:picLocks noChangeAspect="1"/>
          </p:cNvPicPr>
          <p:nvPr/>
        </p:nvPicPr>
        <p:blipFill>
          <a:blip r:embed="rId3"/>
          <a:stretch>
            <a:fillRect/>
          </a:stretch>
        </p:blipFill>
        <p:spPr>
          <a:xfrm>
            <a:off x="1935892" y="1389698"/>
            <a:ext cx="7125730" cy="4129653"/>
          </a:xfrm>
          <a:prstGeom prst="rect">
            <a:avLst/>
          </a:prstGeom>
        </p:spPr>
      </p:pic>
      <p:sp>
        <p:nvSpPr>
          <p:cNvPr id="7" name="TextBox 6">
            <a:extLst>
              <a:ext uri="{FF2B5EF4-FFF2-40B4-BE49-F238E27FC236}">
                <a16:creationId xmlns:a16="http://schemas.microsoft.com/office/drawing/2014/main" id="{4396F207-B647-8A65-F9F5-D4378216BC78}"/>
              </a:ext>
            </a:extLst>
          </p:cNvPr>
          <p:cNvSpPr txBox="1"/>
          <p:nvPr/>
        </p:nvSpPr>
        <p:spPr>
          <a:xfrm>
            <a:off x="770011" y="5730734"/>
            <a:ext cx="11097718" cy="369332"/>
          </a:xfrm>
          <a:prstGeom prst="rect">
            <a:avLst/>
          </a:prstGeom>
          <a:noFill/>
        </p:spPr>
        <p:txBody>
          <a:bodyPr wrap="none" rtlCol="0">
            <a:spAutoFit/>
          </a:bodyPr>
          <a:lstStyle/>
          <a:p>
            <a:r>
              <a:rPr lang="en-US" dirty="0"/>
              <a:t>From this bar chart, it is evident that the ES_L1, GEO, HEO, and SSO orbits collectively have the highest success rates.</a:t>
            </a:r>
            <a:endParaRPr lang="en-IN"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5A08AF5-655A-FF2F-B2B0-1FBBE912D606}"/>
              </a:ext>
            </a:extLst>
          </p:cNvPr>
          <p:cNvPicPr>
            <a:picLocks noChangeAspect="1"/>
          </p:cNvPicPr>
          <p:nvPr/>
        </p:nvPicPr>
        <p:blipFill>
          <a:blip r:embed="rId3"/>
          <a:stretch>
            <a:fillRect/>
          </a:stretch>
        </p:blipFill>
        <p:spPr>
          <a:xfrm>
            <a:off x="2356022" y="1389698"/>
            <a:ext cx="6944497" cy="3849567"/>
          </a:xfrm>
          <a:prstGeom prst="rect">
            <a:avLst/>
          </a:prstGeom>
        </p:spPr>
      </p:pic>
      <p:sp>
        <p:nvSpPr>
          <p:cNvPr id="7" name="TextBox 6">
            <a:extLst>
              <a:ext uri="{FF2B5EF4-FFF2-40B4-BE49-F238E27FC236}">
                <a16:creationId xmlns:a16="http://schemas.microsoft.com/office/drawing/2014/main" id="{98F4735E-2E74-0BA0-DDFD-DE61C4B2367B}"/>
              </a:ext>
            </a:extLst>
          </p:cNvPr>
          <p:cNvSpPr txBox="1"/>
          <p:nvPr/>
        </p:nvSpPr>
        <p:spPr>
          <a:xfrm>
            <a:off x="770011" y="5541264"/>
            <a:ext cx="10593633" cy="1200329"/>
          </a:xfrm>
          <a:prstGeom prst="rect">
            <a:avLst/>
          </a:prstGeom>
          <a:noFill/>
        </p:spPr>
        <p:txBody>
          <a:bodyPr wrap="square" rtlCol="0">
            <a:spAutoFit/>
          </a:bodyPr>
          <a:lstStyle/>
          <a:p>
            <a:r>
              <a:rPr lang="en-US" b="0" dirty="0">
                <a:solidFill>
                  <a:srgbClr val="121619"/>
                </a:solidFill>
                <a:effectLst/>
                <a:latin typeface="Consolas" panose="020B0609020204030204" pitchFamily="49" charset="0"/>
              </a:rPr>
              <a:t>It is observed that in the LEO orbit, success seems to be related to the number of flights. Conversely, in the GTO orbit, there appears to be no relationship between flight number and success.</a:t>
            </a:r>
          </a:p>
          <a:p>
            <a:endParaRPr lang="en-IN"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5D2A5C2-FAE0-E917-4F92-758C8483C2A8}"/>
              </a:ext>
            </a:extLst>
          </p:cNvPr>
          <p:cNvPicPr>
            <a:picLocks noChangeAspect="1"/>
          </p:cNvPicPr>
          <p:nvPr/>
        </p:nvPicPr>
        <p:blipFill>
          <a:blip r:embed="rId3"/>
          <a:stretch>
            <a:fillRect/>
          </a:stretch>
        </p:blipFill>
        <p:spPr>
          <a:xfrm>
            <a:off x="2215978" y="1389699"/>
            <a:ext cx="7051590" cy="3882518"/>
          </a:xfrm>
          <a:prstGeom prst="rect">
            <a:avLst/>
          </a:prstGeom>
        </p:spPr>
      </p:pic>
      <p:sp>
        <p:nvSpPr>
          <p:cNvPr id="7" name="TextBox 6">
            <a:extLst>
              <a:ext uri="{FF2B5EF4-FFF2-40B4-BE49-F238E27FC236}">
                <a16:creationId xmlns:a16="http://schemas.microsoft.com/office/drawing/2014/main" id="{7B796857-023D-D6CB-F19E-24A7DBD44815}"/>
              </a:ext>
            </a:extLst>
          </p:cNvPr>
          <p:cNvSpPr txBox="1"/>
          <p:nvPr/>
        </p:nvSpPr>
        <p:spPr>
          <a:xfrm>
            <a:off x="770011" y="5577016"/>
            <a:ext cx="10515600" cy="923330"/>
          </a:xfrm>
          <a:prstGeom prst="rect">
            <a:avLst/>
          </a:prstGeom>
          <a:noFill/>
        </p:spPr>
        <p:txBody>
          <a:bodyPr wrap="square" rtlCol="0">
            <a:spAutoFit/>
          </a:bodyPr>
          <a:lstStyle/>
          <a:p>
            <a:r>
              <a:rPr lang="en-US" dirty="0"/>
              <a:t>With heavy payloads the successful landing or positive landing rate are more for Polar, LEO and ISS.</a:t>
            </a:r>
          </a:p>
          <a:p>
            <a:r>
              <a:rPr lang="en-US" dirty="0"/>
              <a:t>However, for GTO, it's difficult to distinguish between successful and unsuccessful landings as both outcomes are present.</a:t>
            </a:r>
            <a:endParaRPr lang="en-IN"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C6D28C2-BFC7-C873-0183-F2C30B56CF7D}"/>
              </a:ext>
            </a:extLst>
          </p:cNvPr>
          <p:cNvPicPr>
            <a:picLocks noChangeAspect="1"/>
          </p:cNvPicPr>
          <p:nvPr/>
        </p:nvPicPr>
        <p:blipFill>
          <a:blip r:embed="rId3"/>
          <a:stretch>
            <a:fillRect/>
          </a:stretch>
        </p:blipFill>
        <p:spPr>
          <a:xfrm>
            <a:off x="2446639" y="1389699"/>
            <a:ext cx="6557318" cy="3791901"/>
          </a:xfrm>
          <a:prstGeom prst="rect">
            <a:avLst/>
          </a:prstGeom>
        </p:spPr>
      </p:pic>
      <p:sp>
        <p:nvSpPr>
          <p:cNvPr id="10" name="TextBox 9">
            <a:extLst>
              <a:ext uri="{FF2B5EF4-FFF2-40B4-BE49-F238E27FC236}">
                <a16:creationId xmlns:a16="http://schemas.microsoft.com/office/drawing/2014/main" id="{A9FDC82D-5928-5504-BA6A-6A1FEEC08372}"/>
              </a:ext>
            </a:extLst>
          </p:cNvPr>
          <p:cNvSpPr txBox="1"/>
          <p:nvPr/>
        </p:nvSpPr>
        <p:spPr>
          <a:xfrm>
            <a:off x="2446639" y="5675871"/>
            <a:ext cx="6806479" cy="369332"/>
          </a:xfrm>
          <a:prstGeom prst="rect">
            <a:avLst/>
          </a:prstGeom>
          <a:noFill/>
        </p:spPr>
        <p:txBody>
          <a:bodyPr wrap="none" rtlCol="0">
            <a:spAutoFit/>
          </a:bodyPr>
          <a:lstStyle/>
          <a:p>
            <a:r>
              <a:rPr lang="en-US" dirty="0"/>
              <a:t>It is observed that the success rate since 2013 kept increasing till 2020.</a:t>
            </a:r>
            <a:endParaRPr lang="en-IN"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45028" y="5420564"/>
            <a:ext cx="7330998" cy="898786"/>
          </a:xfrm>
          <a:prstGeom prst="rect">
            <a:avLst/>
          </a:prstGeom>
        </p:spPr>
        <p:txBody>
          <a:bodyPr>
            <a:normAutofit/>
          </a:bodyPr>
          <a:lstStyle/>
          <a:p>
            <a:pPr marL="0" indent="0">
              <a:lnSpc>
                <a:spcPct val="100000"/>
              </a:lnSpc>
              <a:spcBef>
                <a:spcPts val="1400"/>
              </a:spcBef>
              <a:buNone/>
            </a:pPr>
            <a:r>
              <a:rPr lang="en-US" sz="1800" dirty="0">
                <a:solidFill>
                  <a:srgbClr val="292929"/>
                </a:solidFill>
                <a:latin typeface="Arial MT"/>
                <a:cs typeface="Arial MT"/>
              </a:rPr>
              <a:t>Used </a:t>
            </a:r>
            <a:r>
              <a:rPr lang="en-US" sz="1800" spc="-5" dirty="0">
                <a:solidFill>
                  <a:srgbClr val="292929"/>
                </a:solidFill>
                <a:latin typeface="Arial MT"/>
                <a:cs typeface="Arial MT"/>
              </a:rPr>
              <a:t>‘SELECT </a:t>
            </a:r>
            <a:r>
              <a:rPr lang="en-US" sz="1800" dirty="0">
                <a:solidFill>
                  <a:srgbClr val="292929"/>
                </a:solidFill>
                <a:latin typeface="Arial MT"/>
                <a:cs typeface="Arial MT"/>
              </a:rPr>
              <a:t> </a:t>
            </a:r>
            <a:r>
              <a:rPr lang="en-US" sz="1800" spc="-5" dirty="0">
                <a:solidFill>
                  <a:srgbClr val="292929"/>
                </a:solidFill>
                <a:latin typeface="Arial MT"/>
                <a:cs typeface="Arial MT"/>
              </a:rPr>
              <a:t>DISTINCT’</a:t>
            </a:r>
            <a:r>
              <a:rPr lang="en-US" sz="1800" spc="-55" dirty="0">
                <a:solidFill>
                  <a:srgbClr val="292929"/>
                </a:solidFill>
                <a:latin typeface="Arial MT"/>
                <a:cs typeface="Arial MT"/>
              </a:rPr>
              <a:t> </a:t>
            </a:r>
            <a:r>
              <a:rPr lang="en-US" sz="1800" spc="-5" dirty="0">
                <a:solidFill>
                  <a:srgbClr val="292929"/>
                </a:solidFill>
                <a:latin typeface="Arial MT"/>
                <a:cs typeface="Arial MT"/>
              </a:rPr>
              <a:t>statement </a:t>
            </a:r>
            <a:r>
              <a:rPr lang="en-US" sz="1800" spc="-540" dirty="0">
                <a:solidFill>
                  <a:srgbClr val="292929"/>
                </a:solidFill>
                <a:latin typeface="Arial MT"/>
                <a:cs typeface="Arial MT"/>
              </a:rPr>
              <a:t> </a:t>
            </a:r>
            <a:r>
              <a:rPr lang="en-US" sz="1800" dirty="0">
                <a:solidFill>
                  <a:srgbClr val="292929"/>
                </a:solidFill>
                <a:latin typeface="Arial MT"/>
                <a:cs typeface="Arial MT"/>
              </a:rPr>
              <a:t>to return </a:t>
            </a:r>
            <a:r>
              <a:rPr lang="en-US" sz="1800" spc="-5" dirty="0">
                <a:solidFill>
                  <a:srgbClr val="292929"/>
                </a:solidFill>
                <a:latin typeface="Arial MT"/>
                <a:cs typeface="Arial MT"/>
              </a:rPr>
              <a:t>only </a:t>
            </a:r>
            <a:r>
              <a:rPr lang="en-US" sz="1800" dirty="0">
                <a:solidFill>
                  <a:srgbClr val="292929"/>
                </a:solidFill>
                <a:latin typeface="Arial MT"/>
                <a:cs typeface="Arial MT"/>
              </a:rPr>
              <a:t>the </a:t>
            </a:r>
            <a:r>
              <a:rPr lang="en-US" sz="1800" spc="5" dirty="0">
                <a:solidFill>
                  <a:srgbClr val="292929"/>
                </a:solidFill>
                <a:latin typeface="Arial MT"/>
                <a:cs typeface="Arial MT"/>
              </a:rPr>
              <a:t> </a:t>
            </a:r>
            <a:r>
              <a:rPr lang="en-US" sz="1800" spc="-5" dirty="0">
                <a:solidFill>
                  <a:srgbClr val="292929"/>
                </a:solidFill>
                <a:latin typeface="Arial MT"/>
                <a:cs typeface="Arial MT"/>
              </a:rPr>
              <a:t>unique launch </a:t>
            </a:r>
            <a:r>
              <a:rPr lang="en-US" sz="1800" dirty="0">
                <a:solidFill>
                  <a:srgbClr val="292929"/>
                </a:solidFill>
                <a:latin typeface="Arial MT"/>
                <a:cs typeface="Arial MT"/>
              </a:rPr>
              <a:t>sites </a:t>
            </a:r>
            <a:r>
              <a:rPr lang="en-US" sz="1800" spc="5" dirty="0">
                <a:solidFill>
                  <a:srgbClr val="292929"/>
                </a:solidFill>
                <a:latin typeface="Arial MT"/>
                <a:cs typeface="Arial MT"/>
              </a:rPr>
              <a:t> </a:t>
            </a:r>
            <a:r>
              <a:rPr lang="en-US" sz="1800" dirty="0">
                <a:solidFill>
                  <a:srgbClr val="292929"/>
                </a:solidFill>
                <a:latin typeface="Arial MT"/>
                <a:cs typeface="Arial MT"/>
              </a:rPr>
              <a:t>from the </a:t>
            </a:r>
            <a:r>
              <a:rPr lang="en-US" sz="1800" spc="5" dirty="0">
                <a:solidFill>
                  <a:srgbClr val="292929"/>
                </a:solidFill>
                <a:latin typeface="Arial MT"/>
                <a:cs typeface="Arial MT"/>
              </a:rPr>
              <a:t> </a:t>
            </a:r>
            <a:r>
              <a:rPr lang="en-US" sz="1800" spc="-10" dirty="0">
                <a:solidFill>
                  <a:srgbClr val="292929"/>
                </a:solidFill>
                <a:latin typeface="Arial MT"/>
                <a:cs typeface="Arial MT"/>
              </a:rPr>
              <a:t>‘LAUNCH_SITE’ </a:t>
            </a:r>
            <a:r>
              <a:rPr lang="en-US" sz="1800" spc="-5" dirty="0">
                <a:solidFill>
                  <a:srgbClr val="292929"/>
                </a:solidFill>
                <a:latin typeface="Arial MT"/>
                <a:cs typeface="Arial MT"/>
              </a:rPr>
              <a:t> </a:t>
            </a:r>
            <a:r>
              <a:rPr lang="en-US" sz="1800" dirty="0">
                <a:solidFill>
                  <a:srgbClr val="292929"/>
                </a:solidFill>
                <a:latin typeface="Arial MT"/>
                <a:cs typeface="Arial MT"/>
              </a:rPr>
              <a:t>column </a:t>
            </a:r>
            <a:r>
              <a:rPr lang="en-US" sz="1800" spc="-5" dirty="0">
                <a:solidFill>
                  <a:srgbClr val="292929"/>
                </a:solidFill>
                <a:latin typeface="Arial MT"/>
                <a:cs typeface="Arial MT"/>
              </a:rPr>
              <a:t>of </a:t>
            </a:r>
            <a:r>
              <a:rPr lang="en-US" sz="1800" dirty="0">
                <a:solidFill>
                  <a:srgbClr val="292929"/>
                </a:solidFill>
                <a:latin typeface="Arial MT"/>
                <a:cs typeface="Arial MT"/>
              </a:rPr>
              <a:t>the </a:t>
            </a:r>
            <a:r>
              <a:rPr lang="en-US" sz="1800" spc="5" dirty="0">
                <a:solidFill>
                  <a:srgbClr val="292929"/>
                </a:solidFill>
                <a:latin typeface="Arial MT"/>
                <a:cs typeface="Arial MT"/>
              </a:rPr>
              <a:t> </a:t>
            </a:r>
            <a:r>
              <a:rPr lang="en-US" sz="1800" spc="-5" dirty="0">
                <a:solidFill>
                  <a:srgbClr val="292929"/>
                </a:solidFill>
                <a:latin typeface="Arial MT"/>
                <a:cs typeface="Arial MT"/>
              </a:rPr>
              <a:t>SPACEXTBL </a:t>
            </a:r>
            <a:r>
              <a:rPr lang="en-US" sz="1800" dirty="0">
                <a:solidFill>
                  <a:srgbClr val="292929"/>
                </a:solidFill>
                <a:latin typeface="Arial MT"/>
                <a:cs typeface="Arial MT"/>
              </a:rPr>
              <a:t>table</a:t>
            </a:r>
            <a:endParaRPr lang="en-US" sz="1800" dirty="0">
              <a:latin typeface="Arial MT"/>
              <a:cs typeface="Arial M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76D2908-7A28-0CA3-2837-E46AA74308BA}"/>
              </a:ext>
            </a:extLst>
          </p:cNvPr>
          <p:cNvPicPr>
            <a:picLocks noChangeAspect="1"/>
          </p:cNvPicPr>
          <p:nvPr/>
        </p:nvPicPr>
        <p:blipFill>
          <a:blip r:embed="rId3"/>
          <a:stretch>
            <a:fillRect/>
          </a:stretch>
        </p:blipFill>
        <p:spPr>
          <a:xfrm>
            <a:off x="2790090" y="1393883"/>
            <a:ext cx="6049110" cy="374543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483469F-B43C-286B-02CE-320750A9AC24}"/>
              </a:ext>
            </a:extLst>
          </p:cNvPr>
          <p:cNvPicPr>
            <a:picLocks noChangeAspect="1"/>
          </p:cNvPicPr>
          <p:nvPr/>
        </p:nvPicPr>
        <p:blipFill>
          <a:blip r:embed="rId3"/>
          <a:stretch>
            <a:fillRect/>
          </a:stretch>
        </p:blipFill>
        <p:spPr>
          <a:xfrm>
            <a:off x="1709125" y="1723787"/>
            <a:ext cx="8773749" cy="3410426"/>
          </a:xfrm>
          <a:prstGeom prst="rect">
            <a:avLst/>
          </a:prstGeom>
        </p:spPr>
      </p:pic>
      <p:sp>
        <p:nvSpPr>
          <p:cNvPr id="7" name="TextBox 6">
            <a:extLst>
              <a:ext uri="{FF2B5EF4-FFF2-40B4-BE49-F238E27FC236}">
                <a16:creationId xmlns:a16="http://schemas.microsoft.com/office/drawing/2014/main" id="{16C95023-BF74-3015-855A-43A09628612D}"/>
              </a:ext>
            </a:extLst>
          </p:cNvPr>
          <p:cNvSpPr txBox="1"/>
          <p:nvPr/>
        </p:nvSpPr>
        <p:spPr>
          <a:xfrm>
            <a:off x="838198" y="5437209"/>
            <a:ext cx="10515601" cy="923330"/>
          </a:xfrm>
          <a:prstGeom prst="rect">
            <a:avLst/>
          </a:prstGeom>
          <a:noFill/>
        </p:spPr>
        <p:txBody>
          <a:bodyPr wrap="square" rtlCol="0">
            <a:spAutoFit/>
          </a:bodyPr>
          <a:lstStyle/>
          <a:p>
            <a:r>
              <a:rPr lang="en-US" sz="1800" spc="-5" dirty="0">
                <a:solidFill>
                  <a:srgbClr val="292929"/>
                </a:solidFill>
                <a:latin typeface="Arial MT"/>
                <a:cs typeface="Arial MT"/>
              </a:rPr>
              <a:t>Used</a:t>
            </a:r>
            <a:r>
              <a:rPr lang="en-US" sz="1800" dirty="0">
                <a:solidFill>
                  <a:srgbClr val="292929"/>
                </a:solidFill>
                <a:latin typeface="Arial MT"/>
                <a:cs typeface="Arial MT"/>
              </a:rPr>
              <a:t> </a:t>
            </a:r>
            <a:r>
              <a:rPr lang="en-US" sz="1800" spc="-5" dirty="0">
                <a:solidFill>
                  <a:srgbClr val="292929"/>
                </a:solidFill>
                <a:latin typeface="Arial MT"/>
                <a:cs typeface="Arial MT"/>
              </a:rPr>
              <a:t>‘LIKE’</a:t>
            </a:r>
            <a:r>
              <a:rPr lang="en-US" sz="1800" spc="-25" dirty="0">
                <a:solidFill>
                  <a:srgbClr val="292929"/>
                </a:solidFill>
                <a:latin typeface="Arial MT"/>
                <a:cs typeface="Arial MT"/>
              </a:rPr>
              <a:t> </a:t>
            </a:r>
            <a:r>
              <a:rPr lang="en-US" sz="1800" spc="-10" dirty="0">
                <a:solidFill>
                  <a:srgbClr val="292929"/>
                </a:solidFill>
                <a:latin typeface="Arial MT"/>
                <a:cs typeface="Arial MT"/>
              </a:rPr>
              <a:t>command</a:t>
            </a:r>
            <a:r>
              <a:rPr lang="en-US" sz="1800" spc="20" dirty="0">
                <a:solidFill>
                  <a:srgbClr val="292929"/>
                </a:solidFill>
                <a:latin typeface="Arial MT"/>
                <a:cs typeface="Arial MT"/>
              </a:rPr>
              <a:t> </a:t>
            </a:r>
            <a:r>
              <a:rPr lang="en-US" sz="1800" spc="-5" dirty="0">
                <a:solidFill>
                  <a:srgbClr val="292929"/>
                </a:solidFill>
                <a:latin typeface="Arial MT"/>
                <a:cs typeface="Arial MT"/>
              </a:rPr>
              <a:t>with</a:t>
            </a:r>
            <a:r>
              <a:rPr lang="en-US" sz="1800" dirty="0">
                <a:solidFill>
                  <a:srgbClr val="292929"/>
                </a:solidFill>
                <a:latin typeface="Arial MT"/>
                <a:cs typeface="Arial MT"/>
              </a:rPr>
              <a:t> </a:t>
            </a:r>
            <a:r>
              <a:rPr lang="en-US" sz="1800" spc="-5" dirty="0">
                <a:solidFill>
                  <a:srgbClr val="292929"/>
                </a:solidFill>
                <a:latin typeface="Arial MT"/>
                <a:cs typeface="Arial MT"/>
              </a:rPr>
              <a:t>‘%’</a:t>
            </a:r>
            <a:r>
              <a:rPr lang="en-US" sz="1800" dirty="0">
                <a:solidFill>
                  <a:srgbClr val="292929"/>
                </a:solidFill>
                <a:latin typeface="Arial MT"/>
                <a:cs typeface="Arial MT"/>
              </a:rPr>
              <a:t> </a:t>
            </a:r>
            <a:r>
              <a:rPr lang="en-US" sz="1800" spc="-5" dirty="0">
                <a:solidFill>
                  <a:srgbClr val="292929"/>
                </a:solidFill>
                <a:latin typeface="Arial MT"/>
                <a:cs typeface="Arial MT"/>
              </a:rPr>
              <a:t>wildcard</a:t>
            </a:r>
            <a:r>
              <a:rPr lang="en-US" sz="1800" spc="-15" dirty="0">
                <a:solidFill>
                  <a:srgbClr val="292929"/>
                </a:solidFill>
                <a:latin typeface="Arial MT"/>
                <a:cs typeface="Arial MT"/>
              </a:rPr>
              <a:t> </a:t>
            </a:r>
            <a:r>
              <a:rPr lang="en-US" sz="1800" spc="-5" dirty="0">
                <a:solidFill>
                  <a:srgbClr val="292929"/>
                </a:solidFill>
                <a:latin typeface="Arial MT"/>
                <a:cs typeface="Arial MT"/>
              </a:rPr>
              <a:t>in</a:t>
            </a:r>
            <a:r>
              <a:rPr lang="en-US" sz="1800" spc="-10" dirty="0">
                <a:solidFill>
                  <a:srgbClr val="292929"/>
                </a:solidFill>
                <a:latin typeface="Arial MT"/>
                <a:cs typeface="Arial MT"/>
              </a:rPr>
              <a:t> </a:t>
            </a:r>
            <a:r>
              <a:rPr lang="en-US" sz="1800" spc="-5" dirty="0">
                <a:solidFill>
                  <a:srgbClr val="292929"/>
                </a:solidFill>
                <a:latin typeface="Arial MT"/>
                <a:cs typeface="Arial MT"/>
              </a:rPr>
              <a:t>‘WHERE’</a:t>
            </a:r>
            <a:r>
              <a:rPr lang="en-US" sz="1800" spc="-20" dirty="0">
                <a:solidFill>
                  <a:srgbClr val="292929"/>
                </a:solidFill>
                <a:latin typeface="Arial MT"/>
                <a:cs typeface="Arial MT"/>
              </a:rPr>
              <a:t> </a:t>
            </a:r>
            <a:r>
              <a:rPr lang="en-US" sz="1800" spc="-5" dirty="0">
                <a:solidFill>
                  <a:srgbClr val="292929"/>
                </a:solidFill>
                <a:latin typeface="Arial MT"/>
                <a:cs typeface="Arial MT"/>
              </a:rPr>
              <a:t>clause</a:t>
            </a:r>
            <a:r>
              <a:rPr lang="en-US" sz="1800" spc="-15" dirty="0">
                <a:solidFill>
                  <a:srgbClr val="292929"/>
                </a:solidFill>
                <a:latin typeface="Arial MT"/>
                <a:cs typeface="Arial MT"/>
              </a:rPr>
              <a:t> </a:t>
            </a:r>
            <a:r>
              <a:rPr lang="en-US" sz="1800" spc="-5" dirty="0">
                <a:solidFill>
                  <a:srgbClr val="292929"/>
                </a:solidFill>
                <a:latin typeface="Arial MT"/>
                <a:cs typeface="Arial MT"/>
              </a:rPr>
              <a:t>to</a:t>
            </a:r>
            <a:r>
              <a:rPr lang="en-US" sz="1800" spc="20" dirty="0">
                <a:solidFill>
                  <a:srgbClr val="292929"/>
                </a:solidFill>
                <a:latin typeface="Arial MT"/>
                <a:cs typeface="Arial MT"/>
              </a:rPr>
              <a:t> </a:t>
            </a:r>
            <a:r>
              <a:rPr lang="en-US" sz="1800" spc="-5" dirty="0">
                <a:solidFill>
                  <a:srgbClr val="292929"/>
                </a:solidFill>
                <a:latin typeface="Arial MT"/>
                <a:cs typeface="Arial MT"/>
              </a:rPr>
              <a:t>select</a:t>
            </a:r>
            <a:r>
              <a:rPr lang="en-US" sz="1800" spc="-10" dirty="0">
                <a:solidFill>
                  <a:srgbClr val="292929"/>
                </a:solidFill>
                <a:latin typeface="Arial MT"/>
                <a:cs typeface="Arial MT"/>
              </a:rPr>
              <a:t> and</a:t>
            </a:r>
            <a:r>
              <a:rPr lang="en-US" sz="1800" spc="15" dirty="0">
                <a:solidFill>
                  <a:srgbClr val="292929"/>
                </a:solidFill>
                <a:latin typeface="Arial MT"/>
                <a:cs typeface="Arial MT"/>
              </a:rPr>
              <a:t> </a:t>
            </a:r>
            <a:r>
              <a:rPr lang="en-US" sz="1800" spc="-5" dirty="0">
                <a:solidFill>
                  <a:srgbClr val="292929"/>
                </a:solidFill>
                <a:latin typeface="Arial MT"/>
                <a:cs typeface="Arial MT"/>
              </a:rPr>
              <a:t>display a</a:t>
            </a:r>
            <a:r>
              <a:rPr lang="en-US" sz="1800" dirty="0">
                <a:solidFill>
                  <a:srgbClr val="292929"/>
                </a:solidFill>
                <a:latin typeface="Arial MT"/>
                <a:cs typeface="Arial MT"/>
              </a:rPr>
              <a:t> </a:t>
            </a:r>
            <a:r>
              <a:rPr lang="en-US" sz="1800" spc="-5" dirty="0">
                <a:solidFill>
                  <a:srgbClr val="292929"/>
                </a:solidFill>
                <a:latin typeface="Arial MT"/>
                <a:cs typeface="Arial MT"/>
              </a:rPr>
              <a:t>table</a:t>
            </a:r>
            <a:r>
              <a:rPr lang="en-US" sz="1800" dirty="0">
                <a:solidFill>
                  <a:srgbClr val="292929"/>
                </a:solidFill>
                <a:latin typeface="Arial MT"/>
                <a:cs typeface="Arial MT"/>
              </a:rPr>
              <a:t> </a:t>
            </a:r>
            <a:r>
              <a:rPr lang="en-US" sz="1800" spc="-5" dirty="0">
                <a:solidFill>
                  <a:srgbClr val="292929"/>
                </a:solidFill>
                <a:latin typeface="Arial MT"/>
                <a:cs typeface="Arial MT"/>
              </a:rPr>
              <a:t>of</a:t>
            </a:r>
            <a:r>
              <a:rPr lang="en-US" sz="1800" spc="15" dirty="0">
                <a:solidFill>
                  <a:srgbClr val="292929"/>
                </a:solidFill>
                <a:latin typeface="Arial MT"/>
                <a:cs typeface="Arial MT"/>
              </a:rPr>
              <a:t> </a:t>
            </a:r>
            <a:r>
              <a:rPr lang="en-US" sz="1800" spc="-5" dirty="0">
                <a:solidFill>
                  <a:srgbClr val="292929"/>
                </a:solidFill>
                <a:latin typeface="Arial MT"/>
                <a:cs typeface="Arial MT"/>
              </a:rPr>
              <a:t>all records</a:t>
            </a:r>
            <a:r>
              <a:rPr lang="en-US" sz="1800" spc="20" dirty="0">
                <a:solidFill>
                  <a:srgbClr val="292929"/>
                </a:solidFill>
                <a:latin typeface="Arial MT"/>
                <a:cs typeface="Arial MT"/>
              </a:rPr>
              <a:t> </a:t>
            </a:r>
            <a:r>
              <a:rPr lang="en-US" sz="1800" spc="-10" dirty="0">
                <a:solidFill>
                  <a:srgbClr val="292929"/>
                </a:solidFill>
                <a:latin typeface="Arial MT"/>
                <a:cs typeface="Arial MT"/>
              </a:rPr>
              <a:t>where launch sites have the string ‘CCA’</a:t>
            </a:r>
            <a:endParaRPr lang="en-US" sz="1800" dirty="0">
              <a:latin typeface="Arial"/>
              <a:cs typeface="Arial"/>
            </a:endParaRPr>
          </a:p>
          <a:p>
            <a:endParaRPr lang="en-IN"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2E0BEB9-5628-0231-2917-0B65F9F0209C}"/>
              </a:ext>
            </a:extLst>
          </p:cNvPr>
          <p:cNvPicPr>
            <a:picLocks noChangeAspect="1"/>
          </p:cNvPicPr>
          <p:nvPr/>
        </p:nvPicPr>
        <p:blipFill>
          <a:blip r:embed="rId3"/>
          <a:stretch>
            <a:fillRect/>
          </a:stretch>
        </p:blipFill>
        <p:spPr>
          <a:xfrm>
            <a:off x="1690072" y="1928603"/>
            <a:ext cx="8811855" cy="3000794"/>
          </a:xfrm>
          <a:prstGeom prst="rect">
            <a:avLst/>
          </a:prstGeom>
        </p:spPr>
      </p:pic>
      <p:sp>
        <p:nvSpPr>
          <p:cNvPr id="7" name="TextBox 6">
            <a:extLst>
              <a:ext uri="{FF2B5EF4-FFF2-40B4-BE49-F238E27FC236}">
                <a16:creationId xmlns:a16="http://schemas.microsoft.com/office/drawing/2014/main" id="{DB84F6C2-9509-1935-5809-AFC3160EC09C}"/>
              </a:ext>
            </a:extLst>
          </p:cNvPr>
          <p:cNvSpPr txBox="1"/>
          <p:nvPr/>
        </p:nvSpPr>
        <p:spPr>
          <a:xfrm>
            <a:off x="864973" y="5486400"/>
            <a:ext cx="10515600" cy="646331"/>
          </a:xfrm>
          <a:prstGeom prst="rect">
            <a:avLst/>
          </a:prstGeom>
          <a:noFill/>
        </p:spPr>
        <p:txBody>
          <a:bodyPr wrap="square" rtlCol="0">
            <a:spAutoFit/>
          </a:bodyPr>
          <a:lstStyle/>
          <a:p>
            <a:r>
              <a:rPr lang="en-US" sz="1800" spc="-5" dirty="0">
                <a:solidFill>
                  <a:srgbClr val="292929"/>
                </a:solidFill>
                <a:latin typeface="Arial MT"/>
                <a:cs typeface="Arial MT"/>
              </a:rPr>
              <a:t>Used the</a:t>
            </a:r>
            <a:r>
              <a:rPr lang="en-US" sz="1800" dirty="0">
                <a:solidFill>
                  <a:srgbClr val="292929"/>
                </a:solidFill>
                <a:latin typeface="Arial MT"/>
                <a:cs typeface="Arial MT"/>
              </a:rPr>
              <a:t> </a:t>
            </a:r>
            <a:r>
              <a:rPr lang="en-US" sz="1800" spc="-5" dirty="0">
                <a:solidFill>
                  <a:srgbClr val="292929"/>
                </a:solidFill>
                <a:latin typeface="Arial MT"/>
                <a:cs typeface="Arial MT"/>
              </a:rPr>
              <a:t>‘SUM()’</a:t>
            </a:r>
            <a:r>
              <a:rPr lang="en-US" sz="1800" spc="30" dirty="0">
                <a:solidFill>
                  <a:srgbClr val="292929"/>
                </a:solidFill>
                <a:latin typeface="Arial MT"/>
                <a:cs typeface="Arial MT"/>
              </a:rPr>
              <a:t> </a:t>
            </a:r>
            <a:r>
              <a:rPr lang="en-US" sz="1800" spc="-5" dirty="0">
                <a:solidFill>
                  <a:srgbClr val="292929"/>
                </a:solidFill>
                <a:latin typeface="Arial MT"/>
                <a:cs typeface="Arial MT"/>
              </a:rPr>
              <a:t>function</a:t>
            </a:r>
            <a:r>
              <a:rPr lang="en-US" sz="1800" dirty="0">
                <a:solidFill>
                  <a:srgbClr val="292929"/>
                </a:solidFill>
                <a:latin typeface="Arial MT"/>
                <a:cs typeface="Arial MT"/>
              </a:rPr>
              <a:t> </a:t>
            </a:r>
            <a:r>
              <a:rPr lang="en-US" sz="1800" spc="-5" dirty="0">
                <a:solidFill>
                  <a:srgbClr val="292929"/>
                </a:solidFill>
                <a:latin typeface="Arial MT"/>
                <a:cs typeface="Arial MT"/>
              </a:rPr>
              <a:t>to</a:t>
            </a:r>
            <a:r>
              <a:rPr lang="en-US" sz="1800" spc="10" dirty="0">
                <a:solidFill>
                  <a:srgbClr val="292929"/>
                </a:solidFill>
                <a:latin typeface="Arial MT"/>
                <a:cs typeface="Arial MT"/>
              </a:rPr>
              <a:t> </a:t>
            </a:r>
            <a:r>
              <a:rPr lang="en-US" sz="1800" spc="-5" dirty="0">
                <a:solidFill>
                  <a:srgbClr val="292929"/>
                </a:solidFill>
                <a:latin typeface="Arial MT"/>
                <a:cs typeface="Arial MT"/>
              </a:rPr>
              <a:t>return</a:t>
            </a:r>
            <a:r>
              <a:rPr lang="en-US" sz="1800" spc="10" dirty="0">
                <a:solidFill>
                  <a:srgbClr val="292929"/>
                </a:solidFill>
                <a:latin typeface="Arial MT"/>
                <a:cs typeface="Arial MT"/>
              </a:rPr>
              <a:t> </a:t>
            </a:r>
            <a:r>
              <a:rPr lang="en-US" sz="1800" spc="-10" dirty="0">
                <a:solidFill>
                  <a:srgbClr val="292929"/>
                </a:solidFill>
                <a:latin typeface="Arial MT"/>
                <a:cs typeface="Arial MT"/>
              </a:rPr>
              <a:t>and</a:t>
            </a:r>
            <a:r>
              <a:rPr lang="en-US" sz="1800" spc="45" dirty="0">
                <a:solidFill>
                  <a:srgbClr val="292929"/>
                </a:solidFill>
                <a:latin typeface="Arial MT"/>
                <a:cs typeface="Arial MT"/>
              </a:rPr>
              <a:t> </a:t>
            </a:r>
            <a:r>
              <a:rPr lang="en-US" sz="1800" spc="-5" dirty="0">
                <a:solidFill>
                  <a:srgbClr val="292929"/>
                </a:solidFill>
                <a:latin typeface="Arial MT"/>
                <a:cs typeface="Arial MT"/>
              </a:rPr>
              <a:t>display</a:t>
            </a:r>
            <a:r>
              <a:rPr lang="en-US" sz="1800" spc="10" dirty="0">
                <a:solidFill>
                  <a:srgbClr val="292929"/>
                </a:solidFill>
                <a:latin typeface="Arial MT"/>
                <a:cs typeface="Arial MT"/>
              </a:rPr>
              <a:t> </a:t>
            </a:r>
            <a:r>
              <a:rPr lang="en-US" sz="1800" spc="-5" dirty="0">
                <a:solidFill>
                  <a:srgbClr val="292929"/>
                </a:solidFill>
                <a:latin typeface="Arial MT"/>
                <a:cs typeface="Arial MT"/>
              </a:rPr>
              <a:t>the</a:t>
            </a:r>
            <a:r>
              <a:rPr lang="en-US" sz="1800" spc="20" dirty="0">
                <a:solidFill>
                  <a:srgbClr val="292929"/>
                </a:solidFill>
                <a:latin typeface="Arial MT"/>
                <a:cs typeface="Arial MT"/>
              </a:rPr>
              <a:t> </a:t>
            </a:r>
            <a:r>
              <a:rPr lang="en-US" sz="1800" spc="-5" dirty="0">
                <a:solidFill>
                  <a:srgbClr val="292929"/>
                </a:solidFill>
                <a:latin typeface="Arial MT"/>
                <a:cs typeface="Arial MT"/>
              </a:rPr>
              <a:t>total</a:t>
            </a:r>
            <a:r>
              <a:rPr lang="en-US" sz="1800" dirty="0">
                <a:solidFill>
                  <a:srgbClr val="292929"/>
                </a:solidFill>
                <a:latin typeface="Arial MT"/>
                <a:cs typeface="Arial MT"/>
              </a:rPr>
              <a:t> </a:t>
            </a:r>
            <a:r>
              <a:rPr lang="en-US" sz="1800" spc="-5" dirty="0">
                <a:solidFill>
                  <a:srgbClr val="292929"/>
                </a:solidFill>
                <a:latin typeface="Arial MT"/>
                <a:cs typeface="Arial MT"/>
              </a:rPr>
              <a:t>sum</a:t>
            </a:r>
            <a:r>
              <a:rPr lang="en-US" sz="1800" spc="5" dirty="0">
                <a:solidFill>
                  <a:srgbClr val="292929"/>
                </a:solidFill>
                <a:latin typeface="Arial MT"/>
                <a:cs typeface="Arial MT"/>
              </a:rPr>
              <a:t> </a:t>
            </a:r>
            <a:r>
              <a:rPr lang="en-US" sz="1800" spc="-10" dirty="0">
                <a:solidFill>
                  <a:srgbClr val="292929"/>
                </a:solidFill>
                <a:latin typeface="Arial MT"/>
                <a:cs typeface="Arial MT"/>
              </a:rPr>
              <a:t>of </a:t>
            </a:r>
            <a:r>
              <a:rPr lang="en-US" sz="1800" spc="-595" dirty="0">
                <a:solidFill>
                  <a:srgbClr val="292929"/>
                </a:solidFill>
                <a:latin typeface="Arial MT"/>
                <a:cs typeface="Arial MT"/>
              </a:rPr>
              <a:t> </a:t>
            </a:r>
            <a:r>
              <a:rPr lang="en-US" spc="-55" dirty="0">
                <a:solidFill>
                  <a:srgbClr val="292929"/>
                </a:solidFill>
                <a:latin typeface="Arial MT"/>
                <a:cs typeface="Arial MT"/>
              </a:rPr>
              <a:t>‘PAYLOAD_MASS__KG_’</a:t>
            </a:r>
            <a:r>
              <a:rPr lang="en-US" sz="1800" spc="-35" dirty="0">
                <a:solidFill>
                  <a:srgbClr val="292929"/>
                </a:solidFill>
                <a:latin typeface="Arial MT"/>
                <a:cs typeface="Arial MT"/>
              </a:rPr>
              <a:t> </a:t>
            </a:r>
            <a:r>
              <a:rPr lang="en-US" sz="1800" spc="-5" dirty="0">
                <a:solidFill>
                  <a:srgbClr val="292929"/>
                </a:solidFill>
                <a:latin typeface="Arial MT"/>
                <a:cs typeface="Arial MT"/>
              </a:rPr>
              <a:t>column for</a:t>
            </a:r>
            <a:r>
              <a:rPr lang="en-US" sz="1800" spc="20" dirty="0">
                <a:solidFill>
                  <a:srgbClr val="292929"/>
                </a:solidFill>
                <a:latin typeface="Arial MT"/>
                <a:cs typeface="Arial MT"/>
              </a:rPr>
              <a:t> </a:t>
            </a:r>
            <a:r>
              <a:rPr lang="en-US" sz="1800" spc="-5" dirty="0">
                <a:solidFill>
                  <a:srgbClr val="292929"/>
                </a:solidFill>
                <a:latin typeface="Arial MT"/>
                <a:cs typeface="Arial MT"/>
              </a:rPr>
              <a:t>Customer</a:t>
            </a:r>
            <a:r>
              <a:rPr lang="en-US" spc="25" dirty="0">
                <a:solidFill>
                  <a:srgbClr val="292929"/>
                </a:solidFill>
                <a:latin typeface="Arial MT"/>
                <a:cs typeface="Arial MT"/>
              </a:rPr>
              <a:t> ‘NASA (CRS)’</a:t>
            </a:r>
            <a:endParaRPr lang="en-IN"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8D8AEAE-0244-95F1-CAFD-3DB3037AC777}"/>
              </a:ext>
            </a:extLst>
          </p:cNvPr>
          <p:cNvPicPr>
            <a:picLocks noChangeAspect="1"/>
          </p:cNvPicPr>
          <p:nvPr/>
        </p:nvPicPr>
        <p:blipFill>
          <a:blip r:embed="rId3"/>
          <a:stretch>
            <a:fillRect/>
          </a:stretch>
        </p:blipFill>
        <p:spPr>
          <a:xfrm>
            <a:off x="1556704" y="1933366"/>
            <a:ext cx="9078592" cy="2991267"/>
          </a:xfrm>
          <a:prstGeom prst="rect">
            <a:avLst/>
          </a:prstGeom>
        </p:spPr>
      </p:pic>
      <p:sp>
        <p:nvSpPr>
          <p:cNvPr id="7" name="TextBox 6">
            <a:extLst>
              <a:ext uri="{FF2B5EF4-FFF2-40B4-BE49-F238E27FC236}">
                <a16:creationId xmlns:a16="http://schemas.microsoft.com/office/drawing/2014/main" id="{B6F06CFF-6147-1AAC-F6D5-47C201BF60D4}"/>
              </a:ext>
            </a:extLst>
          </p:cNvPr>
          <p:cNvSpPr txBox="1"/>
          <p:nvPr/>
        </p:nvSpPr>
        <p:spPr>
          <a:xfrm>
            <a:off x="988541" y="5527589"/>
            <a:ext cx="10515601" cy="923330"/>
          </a:xfrm>
          <a:prstGeom prst="rect">
            <a:avLst/>
          </a:prstGeom>
          <a:noFill/>
        </p:spPr>
        <p:txBody>
          <a:bodyPr wrap="square" rtlCol="0">
            <a:spAutoFit/>
          </a:bodyPr>
          <a:lstStyle/>
          <a:p>
            <a:r>
              <a:rPr lang="en-US" sz="1800" spc="-5" dirty="0">
                <a:solidFill>
                  <a:srgbClr val="292929"/>
                </a:solidFill>
                <a:latin typeface="Arial MT"/>
                <a:cs typeface="Arial MT"/>
              </a:rPr>
              <a:t>Used the</a:t>
            </a:r>
            <a:r>
              <a:rPr lang="en-US" sz="1800" spc="15" dirty="0">
                <a:solidFill>
                  <a:srgbClr val="292929"/>
                </a:solidFill>
                <a:latin typeface="Arial MT"/>
                <a:cs typeface="Arial MT"/>
              </a:rPr>
              <a:t> </a:t>
            </a:r>
            <a:r>
              <a:rPr lang="en-US" sz="1800" spc="-10" dirty="0">
                <a:solidFill>
                  <a:srgbClr val="292929"/>
                </a:solidFill>
                <a:latin typeface="Arial MT"/>
                <a:cs typeface="Arial MT"/>
              </a:rPr>
              <a:t>‘AVG()’</a:t>
            </a:r>
            <a:r>
              <a:rPr lang="en-US" sz="1800" spc="25" dirty="0">
                <a:solidFill>
                  <a:srgbClr val="292929"/>
                </a:solidFill>
                <a:latin typeface="Arial MT"/>
                <a:cs typeface="Arial MT"/>
              </a:rPr>
              <a:t> </a:t>
            </a:r>
            <a:r>
              <a:rPr lang="en-US" sz="1800" spc="-5" dirty="0">
                <a:solidFill>
                  <a:srgbClr val="292929"/>
                </a:solidFill>
                <a:latin typeface="Arial MT"/>
                <a:cs typeface="Arial MT"/>
              </a:rPr>
              <a:t>function to</a:t>
            </a:r>
            <a:r>
              <a:rPr lang="en-US" sz="1800" spc="10" dirty="0">
                <a:solidFill>
                  <a:srgbClr val="292929"/>
                </a:solidFill>
                <a:latin typeface="Arial MT"/>
                <a:cs typeface="Arial MT"/>
              </a:rPr>
              <a:t> </a:t>
            </a:r>
            <a:r>
              <a:rPr lang="en-US" sz="1800" spc="-5" dirty="0">
                <a:solidFill>
                  <a:srgbClr val="292929"/>
                </a:solidFill>
                <a:latin typeface="Arial MT"/>
                <a:cs typeface="Arial MT"/>
              </a:rPr>
              <a:t>return</a:t>
            </a:r>
            <a:r>
              <a:rPr lang="en-US" sz="1800" spc="15" dirty="0">
                <a:solidFill>
                  <a:srgbClr val="292929"/>
                </a:solidFill>
                <a:latin typeface="Arial MT"/>
                <a:cs typeface="Arial MT"/>
              </a:rPr>
              <a:t> </a:t>
            </a:r>
            <a:r>
              <a:rPr lang="en-US" sz="1800" spc="-10" dirty="0">
                <a:solidFill>
                  <a:srgbClr val="292929"/>
                </a:solidFill>
                <a:latin typeface="Arial MT"/>
                <a:cs typeface="Arial MT"/>
              </a:rPr>
              <a:t>and</a:t>
            </a:r>
            <a:r>
              <a:rPr lang="en-US" sz="1800" spc="20" dirty="0">
                <a:solidFill>
                  <a:srgbClr val="292929"/>
                </a:solidFill>
                <a:latin typeface="Arial MT"/>
                <a:cs typeface="Arial MT"/>
              </a:rPr>
              <a:t> </a:t>
            </a:r>
            <a:r>
              <a:rPr lang="en-US" sz="1800" spc="-5" dirty="0">
                <a:solidFill>
                  <a:srgbClr val="292929"/>
                </a:solidFill>
                <a:latin typeface="Arial MT"/>
                <a:cs typeface="Arial MT"/>
              </a:rPr>
              <a:t>display</a:t>
            </a:r>
            <a:r>
              <a:rPr lang="en-US" sz="1800" spc="-20" dirty="0">
                <a:solidFill>
                  <a:srgbClr val="292929"/>
                </a:solidFill>
                <a:latin typeface="Arial MT"/>
                <a:cs typeface="Arial MT"/>
              </a:rPr>
              <a:t> </a:t>
            </a:r>
            <a:r>
              <a:rPr lang="en-US" sz="1800" spc="-5" dirty="0">
                <a:solidFill>
                  <a:srgbClr val="292929"/>
                </a:solidFill>
                <a:latin typeface="Arial MT"/>
                <a:cs typeface="Arial MT"/>
              </a:rPr>
              <a:t>the</a:t>
            </a:r>
            <a:r>
              <a:rPr lang="en-US" sz="1800" spc="20" dirty="0">
                <a:solidFill>
                  <a:srgbClr val="292929"/>
                </a:solidFill>
                <a:latin typeface="Arial MT"/>
                <a:cs typeface="Arial MT"/>
              </a:rPr>
              <a:t> </a:t>
            </a:r>
            <a:r>
              <a:rPr lang="en-US" sz="1800" spc="-5" dirty="0">
                <a:solidFill>
                  <a:srgbClr val="292929"/>
                </a:solidFill>
                <a:latin typeface="Arial MT"/>
                <a:cs typeface="Arial MT"/>
              </a:rPr>
              <a:t>average</a:t>
            </a:r>
            <a:r>
              <a:rPr lang="en-US" sz="1800" spc="5" dirty="0">
                <a:solidFill>
                  <a:srgbClr val="292929"/>
                </a:solidFill>
                <a:latin typeface="Arial MT"/>
                <a:cs typeface="Arial MT"/>
              </a:rPr>
              <a:t> </a:t>
            </a:r>
            <a:r>
              <a:rPr lang="en-US" sz="1800" spc="-5" dirty="0">
                <a:solidFill>
                  <a:srgbClr val="292929"/>
                </a:solidFill>
                <a:latin typeface="Arial MT"/>
                <a:cs typeface="Arial MT"/>
              </a:rPr>
              <a:t>payload</a:t>
            </a:r>
            <a:r>
              <a:rPr lang="en-US" sz="1800" spc="5" dirty="0">
                <a:solidFill>
                  <a:srgbClr val="292929"/>
                </a:solidFill>
                <a:latin typeface="Arial MT"/>
                <a:cs typeface="Arial MT"/>
              </a:rPr>
              <a:t> </a:t>
            </a:r>
            <a:r>
              <a:rPr lang="en-US" sz="1800" spc="-5" dirty="0">
                <a:solidFill>
                  <a:srgbClr val="292929"/>
                </a:solidFill>
                <a:latin typeface="Arial MT"/>
                <a:cs typeface="Arial MT"/>
              </a:rPr>
              <a:t>mass </a:t>
            </a:r>
            <a:r>
              <a:rPr lang="en-US" sz="1800" spc="-600" dirty="0">
                <a:solidFill>
                  <a:srgbClr val="292929"/>
                </a:solidFill>
                <a:latin typeface="Arial MT"/>
                <a:cs typeface="Arial MT"/>
              </a:rPr>
              <a:t> </a:t>
            </a:r>
            <a:r>
              <a:rPr lang="en-US" sz="1800" spc="-5" dirty="0">
                <a:solidFill>
                  <a:srgbClr val="292929"/>
                </a:solidFill>
                <a:latin typeface="Arial MT"/>
                <a:cs typeface="Arial MT"/>
              </a:rPr>
              <a:t>carried</a:t>
            </a:r>
            <a:r>
              <a:rPr lang="en-US" sz="1800" spc="-10" dirty="0">
                <a:solidFill>
                  <a:srgbClr val="292929"/>
                </a:solidFill>
                <a:latin typeface="Arial MT"/>
                <a:cs typeface="Arial MT"/>
              </a:rPr>
              <a:t> </a:t>
            </a:r>
            <a:r>
              <a:rPr lang="en-US" sz="1800" spc="-5" dirty="0">
                <a:solidFill>
                  <a:srgbClr val="292929"/>
                </a:solidFill>
                <a:latin typeface="Arial MT"/>
                <a:cs typeface="Arial MT"/>
              </a:rPr>
              <a:t>by</a:t>
            </a:r>
            <a:r>
              <a:rPr lang="en-US" sz="1800" dirty="0">
                <a:solidFill>
                  <a:srgbClr val="292929"/>
                </a:solidFill>
                <a:latin typeface="Arial MT"/>
                <a:cs typeface="Arial MT"/>
              </a:rPr>
              <a:t> </a:t>
            </a:r>
            <a:r>
              <a:rPr lang="en-US" sz="1800" spc="-5" dirty="0">
                <a:solidFill>
                  <a:srgbClr val="292929"/>
                </a:solidFill>
                <a:latin typeface="Arial MT"/>
                <a:cs typeface="Arial MT"/>
              </a:rPr>
              <a:t>booster</a:t>
            </a:r>
            <a:r>
              <a:rPr lang="en-US" sz="1800" spc="10" dirty="0">
                <a:solidFill>
                  <a:srgbClr val="292929"/>
                </a:solidFill>
                <a:latin typeface="Arial MT"/>
                <a:cs typeface="Arial MT"/>
              </a:rPr>
              <a:t> </a:t>
            </a:r>
            <a:r>
              <a:rPr lang="en-US" sz="1800" spc="-5" dirty="0">
                <a:solidFill>
                  <a:srgbClr val="292929"/>
                </a:solidFill>
                <a:latin typeface="Arial MT"/>
                <a:cs typeface="Arial MT"/>
              </a:rPr>
              <a:t>version F9 v1.1</a:t>
            </a:r>
            <a:endParaRPr lang="en-US" sz="1800" dirty="0">
              <a:latin typeface="Arial MT"/>
              <a:cs typeface="Arial MT"/>
            </a:endParaRPr>
          </a:p>
          <a:p>
            <a:endParaRPr lang="en-IN"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9" name="TextBox 8">
            <a:extLst>
              <a:ext uri="{FF2B5EF4-FFF2-40B4-BE49-F238E27FC236}">
                <a16:creationId xmlns:a16="http://schemas.microsoft.com/office/drawing/2014/main" id="{D9721A77-D6AA-65BF-FE2B-40D602569D6C}"/>
              </a:ext>
            </a:extLst>
          </p:cNvPr>
          <p:cNvSpPr txBox="1"/>
          <p:nvPr/>
        </p:nvSpPr>
        <p:spPr>
          <a:xfrm>
            <a:off x="770011" y="4983892"/>
            <a:ext cx="10687961" cy="954107"/>
          </a:xfrm>
          <a:prstGeom prst="rect">
            <a:avLst/>
          </a:prstGeom>
          <a:noFill/>
        </p:spPr>
        <p:txBody>
          <a:bodyPr wrap="square" rtlCol="0">
            <a:spAutoFit/>
          </a:bodyPr>
          <a:lstStyle/>
          <a:p>
            <a:r>
              <a:rPr lang="en-US" sz="1800" dirty="0">
                <a:solidFill>
                  <a:srgbClr val="292929"/>
                </a:solidFill>
                <a:latin typeface="Arial MT"/>
                <a:cs typeface="Arial MT"/>
              </a:rPr>
              <a:t>Used</a:t>
            </a:r>
            <a:r>
              <a:rPr lang="en-US" sz="1800" spc="-30" dirty="0">
                <a:solidFill>
                  <a:srgbClr val="292929"/>
                </a:solidFill>
                <a:latin typeface="Arial MT"/>
                <a:cs typeface="Arial MT"/>
              </a:rPr>
              <a:t> </a:t>
            </a:r>
            <a:r>
              <a:rPr lang="en-US" sz="1800" dirty="0">
                <a:solidFill>
                  <a:srgbClr val="292929"/>
                </a:solidFill>
                <a:latin typeface="Arial MT"/>
                <a:cs typeface="Arial MT"/>
              </a:rPr>
              <a:t>the</a:t>
            </a:r>
            <a:r>
              <a:rPr lang="en-US" sz="1800" spc="-15" dirty="0">
                <a:solidFill>
                  <a:srgbClr val="292929"/>
                </a:solidFill>
                <a:latin typeface="Arial MT"/>
                <a:cs typeface="Arial MT"/>
              </a:rPr>
              <a:t> </a:t>
            </a:r>
            <a:r>
              <a:rPr lang="en-US" sz="1800" spc="-5" dirty="0">
                <a:solidFill>
                  <a:srgbClr val="292929"/>
                </a:solidFill>
                <a:latin typeface="Arial MT"/>
                <a:cs typeface="Arial MT"/>
              </a:rPr>
              <a:t>‘MIN()’ </a:t>
            </a:r>
            <a:r>
              <a:rPr lang="en-US" sz="1800" dirty="0">
                <a:solidFill>
                  <a:srgbClr val="292929"/>
                </a:solidFill>
                <a:latin typeface="Arial MT"/>
                <a:cs typeface="Arial MT"/>
              </a:rPr>
              <a:t>function</a:t>
            </a:r>
            <a:r>
              <a:rPr lang="en-US" sz="1800" spc="-25" dirty="0">
                <a:solidFill>
                  <a:srgbClr val="292929"/>
                </a:solidFill>
                <a:latin typeface="Arial MT"/>
                <a:cs typeface="Arial MT"/>
              </a:rPr>
              <a:t> </a:t>
            </a:r>
            <a:r>
              <a:rPr lang="en-US" sz="1800" dirty="0">
                <a:solidFill>
                  <a:srgbClr val="292929"/>
                </a:solidFill>
                <a:latin typeface="Arial MT"/>
                <a:cs typeface="Arial MT"/>
              </a:rPr>
              <a:t>to</a:t>
            </a:r>
            <a:r>
              <a:rPr lang="en-US" sz="1800" spc="-10" dirty="0">
                <a:solidFill>
                  <a:srgbClr val="292929"/>
                </a:solidFill>
                <a:latin typeface="Arial MT"/>
                <a:cs typeface="Arial MT"/>
              </a:rPr>
              <a:t> </a:t>
            </a:r>
            <a:r>
              <a:rPr lang="en-US" sz="1800" dirty="0">
                <a:solidFill>
                  <a:srgbClr val="292929"/>
                </a:solidFill>
                <a:latin typeface="Arial MT"/>
                <a:cs typeface="Arial MT"/>
              </a:rPr>
              <a:t>return</a:t>
            </a:r>
            <a:r>
              <a:rPr lang="en-US" sz="1800" spc="-35" dirty="0">
                <a:solidFill>
                  <a:srgbClr val="292929"/>
                </a:solidFill>
                <a:latin typeface="Arial MT"/>
                <a:cs typeface="Arial MT"/>
              </a:rPr>
              <a:t> </a:t>
            </a:r>
            <a:r>
              <a:rPr lang="en-US" sz="1800" spc="-5" dirty="0">
                <a:solidFill>
                  <a:srgbClr val="292929"/>
                </a:solidFill>
                <a:latin typeface="Arial MT"/>
                <a:cs typeface="Arial MT"/>
              </a:rPr>
              <a:t>and</a:t>
            </a:r>
            <a:r>
              <a:rPr lang="en-US" sz="1800" spc="-10" dirty="0">
                <a:solidFill>
                  <a:srgbClr val="292929"/>
                </a:solidFill>
                <a:latin typeface="Arial MT"/>
                <a:cs typeface="Arial MT"/>
              </a:rPr>
              <a:t> </a:t>
            </a:r>
            <a:r>
              <a:rPr lang="en-US" sz="1800" spc="-5" dirty="0">
                <a:solidFill>
                  <a:srgbClr val="292929"/>
                </a:solidFill>
                <a:latin typeface="Arial MT"/>
                <a:cs typeface="Arial MT"/>
              </a:rPr>
              <a:t>display</a:t>
            </a:r>
            <a:r>
              <a:rPr lang="en-US" sz="1800" spc="-20" dirty="0">
                <a:solidFill>
                  <a:srgbClr val="292929"/>
                </a:solidFill>
                <a:latin typeface="Arial MT"/>
                <a:cs typeface="Arial MT"/>
              </a:rPr>
              <a:t> </a:t>
            </a:r>
            <a:r>
              <a:rPr lang="en-US" sz="1800" dirty="0">
                <a:solidFill>
                  <a:srgbClr val="292929"/>
                </a:solidFill>
                <a:latin typeface="Arial MT"/>
                <a:cs typeface="Arial MT"/>
              </a:rPr>
              <a:t>the</a:t>
            </a:r>
            <a:r>
              <a:rPr lang="en-US" sz="1800" spc="-15" dirty="0">
                <a:solidFill>
                  <a:srgbClr val="292929"/>
                </a:solidFill>
                <a:latin typeface="Arial MT"/>
                <a:cs typeface="Arial MT"/>
              </a:rPr>
              <a:t> </a:t>
            </a:r>
            <a:r>
              <a:rPr lang="en-US" sz="1800" dirty="0">
                <a:solidFill>
                  <a:srgbClr val="292929"/>
                </a:solidFill>
                <a:latin typeface="Arial MT"/>
                <a:cs typeface="Arial MT"/>
              </a:rPr>
              <a:t>first</a:t>
            </a:r>
            <a:r>
              <a:rPr lang="en-US" sz="1800" spc="-20" dirty="0">
                <a:solidFill>
                  <a:srgbClr val="292929"/>
                </a:solidFill>
                <a:latin typeface="Arial MT"/>
                <a:cs typeface="Arial MT"/>
              </a:rPr>
              <a:t> </a:t>
            </a:r>
            <a:r>
              <a:rPr lang="en-US" sz="1800" dirty="0">
                <a:solidFill>
                  <a:srgbClr val="292929"/>
                </a:solidFill>
                <a:latin typeface="Arial MT"/>
                <a:cs typeface="Arial MT"/>
              </a:rPr>
              <a:t>(oldest)</a:t>
            </a:r>
            <a:r>
              <a:rPr lang="en-US" sz="1800" spc="-35" dirty="0">
                <a:solidFill>
                  <a:srgbClr val="292929"/>
                </a:solidFill>
                <a:latin typeface="Arial MT"/>
                <a:cs typeface="Arial MT"/>
              </a:rPr>
              <a:t> </a:t>
            </a:r>
            <a:r>
              <a:rPr lang="en-US" sz="1800" spc="-5" dirty="0">
                <a:solidFill>
                  <a:srgbClr val="292929"/>
                </a:solidFill>
                <a:latin typeface="Arial MT"/>
                <a:cs typeface="Arial MT"/>
              </a:rPr>
              <a:t>date</a:t>
            </a:r>
            <a:r>
              <a:rPr lang="en-US" sz="1800" spc="-15" dirty="0">
                <a:solidFill>
                  <a:srgbClr val="292929"/>
                </a:solidFill>
                <a:latin typeface="Arial MT"/>
                <a:cs typeface="Arial MT"/>
              </a:rPr>
              <a:t> when </a:t>
            </a:r>
            <a:r>
              <a:rPr lang="en-US" sz="1800" dirty="0">
                <a:solidFill>
                  <a:srgbClr val="292929"/>
                </a:solidFill>
                <a:latin typeface="Arial MT"/>
                <a:cs typeface="Arial MT"/>
              </a:rPr>
              <a:t>first </a:t>
            </a:r>
            <a:r>
              <a:rPr lang="en-US" sz="1800" spc="-540" dirty="0">
                <a:solidFill>
                  <a:srgbClr val="292929"/>
                </a:solidFill>
                <a:latin typeface="Arial MT"/>
                <a:cs typeface="Arial MT"/>
              </a:rPr>
              <a:t> </a:t>
            </a:r>
            <a:r>
              <a:rPr lang="en-US" sz="1800" dirty="0">
                <a:solidFill>
                  <a:srgbClr val="292929"/>
                </a:solidFill>
                <a:latin typeface="Arial MT"/>
                <a:cs typeface="Arial MT"/>
              </a:rPr>
              <a:t>successful</a:t>
            </a:r>
            <a:r>
              <a:rPr lang="en-US" sz="1800" spc="-30" dirty="0">
                <a:solidFill>
                  <a:srgbClr val="292929"/>
                </a:solidFill>
                <a:latin typeface="Arial MT"/>
                <a:cs typeface="Arial MT"/>
              </a:rPr>
              <a:t> </a:t>
            </a:r>
            <a:r>
              <a:rPr lang="en-US" sz="1800" spc="-5" dirty="0">
                <a:solidFill>
                  <a:srgbClr val="292929"/>
                </a:solidFill>
                <a:latin typeface="Arial MT"/>
                <a:cs typeface="Arial MT"/>
              </a:rPr>
              <a:t>landing outcome</a:t>
            </a:r>
            <a:r>
              <a:rPr lang="en-US" sz="1800" spc="-20" dirty="0">
                <a:solidFill>
                  <a:srgbClr val="292929"/>
                </a:solidFill>
                <a:latin typeface="Arial MT"/>
                <a:cs typeface="Arial MT"/>
              </a:rPr>
              <a:t> </a:t>
            </a:r>
            <a:r>
              <a:rPr lang="en-US" sz="1800" spc="-5" dirty="0">
                <a:solidFill>
                  <a:srgbClr val="292929"/>
                </a:solidFill>
                <a:latin typeface="Arial MT"/>
                <a:cs typeface="Arial MT"/>
              </a:rPr>
              <a:t>on</a:t>
            </a:r>
            <a:r>
              <a:rPr lang="en-US" sz="1800" dirty="0">
                <a:solidFill>
                  <a:srgbClr val="292929"/>
                </a:solidFill>
                <a:latin typeface="Arial MT"/>
                <a:cs typeface="Arial MT"/>
              </a:rPr>
              <a:t> </a:t>
            </a:r>
            <a:r>
              <a:rPr lang="en-US" sz="1800" spc="-5" dirty="0">
                <a:solidFill>
                  <a:srgbClr val="292929"/>
                </a:solidFill>
                <a:latin typeface="Arial MT"/>
                <a:cs typeface="Arial MT"/>
              </a:rPr>
              <a:t>ground</a:t>
            </a:r>
            <a:r>
              <a:rPr lang="en-US" sz="1800" spc="5" dirty="0">
                <a:solidFill>
                  <a:srgbClr val="292929"/>
                </a:solidFill>
                <a:latin typeface="Arial MT"/>
                <a:cs typeface="Arial MT"/>
              </a:rPr>
              <a:t> </a:t>
            </a:r>
            <a:r>
              <a:rPr lang="en-US" sz="1800" spc="-5" dirty="0">
                <a:solidFill>
                  <a:srgbClr val="292929"/>
                </a:solidFill>
                <a:latin typeface="Arial MT"/>
                <a:cs typeface="Arial MT"/>
              </a:rPr>
              <a:t>pad ‘Success (ground pad)’ </a:t>
            </a:r>
            <a:r>
              <a:rPr lang="en-US" sz="1800" spc="-35" dirty="0">
                <a:solidFill>
                  <a:srgbClr val="292929"/>
                </a:solidFill>
                <a:latin typeface="Arial MT"/>
                <a:cs typeface="Arial MT"/>
              </a:rPr>
              <a:t>happened.</a:t>
            </a:r>
            <a:endParaRPr lang="en-US" sz="1800" dirty="0">
              <a:latin typeface="Arial"/>
              <a:cs typeface="Arial"/>
            </a:endParaRPr>
          </a:p>
          <a:p>
            <a:endParaRPr lang="en-IN" dirty="0"/>
          </a:p>
        </p:txBody>
      </p:sp>
      <p:pic>
        <p:nvPicPr>
          <p:cNvPr id="11" name="Picture 10">
            <a:extLst>
              <a:ext uri="{FF2B5EF4-FFF2-40B4-BE49-F238E27FC236}">
                <a16:creationId xmlns:a16="http://schemas.microsoft.com/office/drawing/2014/main" id="{E8282EAA-70A8-0CB4-FC74-33DBDFCC2898}"/>
              </a:ext>
            </a:extLst>
          </p:cNvPr>
          <p:cNvPicPr>
            <a:picLocks noChangeAspect="1"/>
          </p:cNvPicPr>
          <p:nvPr/>
        </p:nvPicPr>
        <p:blipFill>
          <a:blip r:embed="rId3"/>
          <a:stretch>
            <a:fillRect/>
          </a:stretch>
        </p:blipFill>
        <p:spPr>
          <a:xfrm>
            <a:off x="1318546" y="2223919"/>
            <a:ext cx="9554908" cy="241016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FA062A8-9814-4E76-33F1-480C72A64168}"/>
              </a:ext>
            </a:extLst>
          </p:cNvPr>
          <p:cNvPicPr>
            <a:picLocks noChangeAspect="1"/>
          </p:cNvPicPr>
          <p:nvPr/>
        </p:nvPicPr>
        <p:blipFill>
          <a:blip r:embed="rId3"/>
          <a:stretch>
            <a:fillRect/>
          </a:stretch>
        </p:blipFill>
        <p:spPr>
          <a:xfrm>
            <a:off x="770010" y="1994647"/>
            <a:ext cx="10606443" cy="2868706"/>
          </a:xfrm>
          <a:prstGeom prst="rect">
            <a:avLst/>
          </a:prstGeom>
        </p:spPr>
      </p:pic>
      <p:sp>
        <p:nvSpPr>
          <p:cNvPr id="6" name="TextBox 5">
            <a:extLst>
              <a:ext uri="{FF2B5EF4-FFF2-40B4-BE49-F238E27FC236}">
                <a16:creationId xmlns:a16="http://schemas.microsoft.com/office/drawing/2014/main" id="{9E1CDFBB-059E-329D-AEB0-2FA0A5D061F2}"/>
              </a:ext>
            </a:extLst>
          </p:cNvPr>
          <p:cNvSpPr txBox="1"/>
          <p:nvPr/>
        </p:nvSpPr>
        <p:spPr>
          <a:xfrm>
            <a:off x="792779" y="5288438"/>
            <a:ext cx="10606442" cy="907941"/>
          </a:xfrm>
          <a:prstGeom prst="rect">
            <a:avLst/>
          </a:prstGeom>
          <a:noFill/>
        </p:spPr>
        <p:txBody>
          <a:bodyPr wrap="square" rtlCol="0">
            <a:spAutoFit/>
          </a:bodyPr>
          <a:lstStyle/>
          <a:p>
            <a:pPr marL="12700">
              <a:lnSpc>
                <a:spcPts val="2050"/>
              </a:lnSpc>
              <a:spcBef>
                <a:spcPts val="95"/>
              </a:spcBef>
              <a:tabLst>
                <a:tab pos="240665" algn="l"/>
                <a:tab pos="241300" algn="l"/>
              </a:tabLst>
            </a:pPr>
            <a:r>
              <a:rPr lang="en-US" sz="1800" spc="-5" dirty="0">
                <a:solidFill>
                  <a:srgbClr val="292929"/>
                </a:solidFill>
                <a:latin typeface="Arial MT"/>
                <a:cs typeface="Arial MT"/>
              </a:rPr>
              <a:t>Used</a:t>
            </a:r>
            <a:r>
              <a:rPr lang="en-US" sz="1800" spc="30" dirty="0">
                <a:solidFill>
                  <a:srgbClr val="292929"/>
                </a:solidFill>
                <a:latin typeface="Arial MT"/>
                <a:cs typeface="Arial MT"/>
              </a:rPr>
              <a:t> </a:t>
            </a:r>
            <a:r>
              <a:rPr lang="en-US" sz="1800" spc="-5" dirty="0">
                <a:solidFill>
                  <a:srgbClr val="292929"/>
                </a:solidFill>
                <a:latin typeface="Arial MT"/>
                <a:cs typeface="Arial MT"/>
              </a:rPr>
              <a:t>‘Select’</a:t>
            </a:r>
            <a:r>
              <a:rPr lang="en-US" sz="1800" spc="25" dirty="0">
                <a:solidFill>
                  <a:srgbClr val="292929"/>
                </a:solidFill>
                <a:latin typeface="Arial MT"/>
                <a:cs typeface="Arial MT"/>
              </a:rPr>
              <a:t> </a:t>
            </a:r>
            <a:r>
              <a:rPr lang="en-US" sz="1800" spc="-5" dirty="0">
                <a:solidFill>
                  <a:srgbClr val="292929"/>
                </a:solidFill>
                <a:latin typeface="Arial MT"/>
                <a:cs typeface="Arial MT"/>
              </a:rPr>
              <a:t>statement</a:t>
            </a:r>
            <a:r>
              <a:rPr lang="en-US" sz="1800" spc="25" dirty="0">
                <a:solidFill>
                  <a:srgbClr val="292929"/>
                </a:solidFill>
                <a:latin typeface="Arial MT"/>
                <a:cs typeface="Arial MT"/>
              </a:rPr>
              <a:t> </a:t>
            </a:r>
            <a:r>
              <a:rPr lang="en-US" sz="1800" spc="-5" dirty="0">
                <a:solidFill>
                  <a:srgbClr val="292929"/>
                </a:solidFill>
                <a:latin typeface="Arial MT"/>
                <a:cs typeface="Arial MT"/>
              </a:rPr>
              <a:t>to</a:t>
            </a:r>
            <a:r>
              <a:rPr lang="en-US" sz="1800" spc="5" dirty="0">
                <a:solidFill>
                  <a:srgbClr val="292929"/>
                </a:solidFill>
                <a:latin typeface="Arial MT"/>
                <a:cs typeface="Arial MT"/>
              </a:rPr>
              <a:t> </a:t>
            </a:r>
            <a:r>
              <a:rPr lang="en-US" sz="1800" spc="-5" dirty="0">
                <a:solidFill>
                  <a:srgbClr val="292929"/>
                </a:solidFill>
                <a:latin typeface="Arial MT"/>
                <a:cs typeface="Arial MT"/>
              </a:rPr>
              <a:t>return</a:t>
            </a:r>
            <a:r>
              <a:rPr lang="en-US" sz="1800" spc="15" dirty="0">
                <a:solidFill>
                  <a:srgbClr val="292929"/>
                </a:solidFill>
                <a:latin typeface="Arial MT"/>
                <a:cs typeface="Arial MT"/>
              </a:rPr>
              <a:t> </a:t>
            </a:r>
            <a:r>
              <a:rPr lang="en-US" sz="1800" spc="-5" dirty="0">
                <a:solidFill>
                  <a:srgbClr val="292929"/>
                </a:solidFill>
                <a:latin typeface="Arial MT"/>
                <a:cs typeface="Arial MT"/>
              </a:rPr>
              <a:t>and</a:t>
            </a:r>
            <a:r>
              <a:rPr lang="en-US" sz="1800" spc="30" dirty="0">
                <a:solidFill>
                  <a:srgbClr val="292929"/>
                </a:solidFill>
                <a:latin typeface="Arial MT"/>
                <a:cs typeface="Arial MT"/>
              </a:rPr>
              <a:t> </a:t>
            </a:r>
            <a:r>
              <a:rPr lang="en-US" sz="1800" spc="-5" dirty="0">
                <a:solidFill>
                  <a:srgbClr val="292929"/>
                </a:solidFill>
                <a:latin typeface="Arial MT"/>
                <a:cs typeface="Arial MT"/>
              </a:rPr>
              <a:t>list</a:t>
            </a:r>
            <a:r>
              <a:rPr lang="en-US" sz="1800" dirty="0">
                <a:solidFill>
                  <a:srgbClr val="292929"/>
                </a:solidFill>
                <a:latin typeface="Arial MT"/>
                <a:cs typeface="Arial MT"/>
              </a:rPr>
              <a:t> </a:t>
            </a:r>
            <a:r>
              <a:rPr lang="en-US" sz="1800" spc="-5" dirty="0">
                <a:solidFill>
                  <a:srgbClr val="292929"/>
                </a:solidFill>
                <a:latin typeface="Arial MT"/>
                <a:cs typeface="Arial MT"/>
              </a:rPr>
              <a:t>the</a:t>
            </a:r>
            <a:r>
              <a:rPr lang="en-US" sz="1800" spc="15" dirty="0">
                <a:solidFill>
                  <a:srgbClr val="292929"/>
                </a:solidFill>
                <a:latin typeface="Arial MT"/>
                <a:cs typeface="Arial MT"/>
              </a:rPr>
              <a:t> </a:t>
            </a:r>
            <a:r>
              <a:rPr lang="en-US" sz="1800" spc="-5" dirty="0">
                <a:solidFill>
                  <a:srgbClr val="292929"/>
                </a:solidFill>
                <a:latin typeface="Arial MT"/>
                <a:cs typeface="Arial MT"/>
              </a:rPr>
              <a:t>names</a:t>
            </a:r>
            <a:r>
              <a:rPr lang="en-US" sz="1800" spc="15" dirty="0">
                <a:solidFill>
                  <a:srgbClr val="292929"/>
                </a:solidFill>
                <a:latin typeface="Arial MT"/>
                <a:cs typeface="Arial MT"/>
              </a:rPr>
              <a:t> </a:t>
            </a:r>
            <a:r>
              <a:rPr lang="en-US" sz="1800" spc="-5" dirty="0">
                <a:solidFill>
                  <a:srgbClr val="292929"/>
                </a:solidFill>
                <a:latin typeface="Arial MT"/>
                <a:cs typeface="Arial MT"/>
              </a:rPr>
              <a:t>of</a:t>
            </a:r>
            <a:r>
              <a:rPr lang="en-US" sz="1800" spc="5" dirty="0">
                <a:solidFill>
                  <a:srgbClr val="292929"/>
                </a:solidFill>
                <a:latin typeface="Arial MT"/>
                <a:cs typeface="Arial MT"/>
              </a:rPr>
              <a:t> </a:t>
            </a:r>
            <a:r>
              <a:rPr lang="en-US" sz="1800" spc="-5" dirty="0">
                <a:solidFill>
                  <a:srgbClr val="292929"/>
                </a:solidFill>
                <a:latin typeface="Arial MT"/>
                <a:cs typeface="Arial MT"/>
              </a:rPr>
              <a:t>boosters</a:t>
            </a:r>
            <a:r>
              <a:rPr lang="en-US" sz="1800" spc="40" dirty="0">
                <a:solidFill>
                  <a:srgbClr val="292929"/>
                </a:solidFill>
                <a:latin typeface="Arial MT"/>
                <a:cs typeface="Arial MT"/>
              </a:rPr>
              <a:t> </a:t>
            </a:r>
            <a:r>
              <a:rPr lang="en-US" sz="1800" spc="-5" dirty="0">
                <a:solidFill>
                  <a:srgbClr val="292929"/>
                </a:solidFill>
                <a:latin typeface="Arial MT"/>
                <a:cs typeface="Arial MT"/>
              </a:rPr>
              <a:t>with</a:t>
            </a:r>
            <a:r>
              <a:rPr lang="en-US" sz="1800" spc="15" dirty="0">
                <a:solidFill>
                  <a:srgbClr val="292929"/>
                </a:solidFill>
                <a:latin typeface="Arial MT"/>
                <a:cs typeface="Arial MT"/>
              </a:rPr>
              <a:t> </a:t>
            </a:r>
            <a:r>
              <a:rPr lang="en-US" sz="1800" spc="-5" dirty="0">
                <a:solidFill>
                  <a:srgbClr val="292929"/>
                </a:solidFill>
                <a:latin typeface="Arial MT"/>
                <a:cs typeface="Arial MT"/>
              </a:rPr>
              <a:t>payloads</a:t>
            </a:r>
            <a:r>
              <a:rPr lang="en-US" sz="1800" spc="40" dirty="0">
                <a:solidFill>
                  <a:srgbClr val="292929"/>
                </a:solidFill>
                <a:latin typeface="Arial MT"/>
                <a:cs typeface="Arial MT"/>
              </a:rPr>
              <a:t> </a:t>
            </a:r>
            <a:r>
              <a:rPr lang="en-US" sz="1800" spc="-5" dirty="0">
                <a:solidFill>
                  <a:srgbClr val="292929"/>
                </a:solidFill>
                <a:latin typeface="Arial MT"/>
                <a:cs typeface="Arial MT"/>
              </a:rPr>
              <a:t>between</a:t>
            </a:r>
            <a:r>
              <a:rPr lang="en-US" sz="1800" spc="45" dirty="0">
                <a:solidFill>
                  <a:srgbClr val="292929"/>
                </a:solidFill>
                <a:latin typeface="Arial MT"/>
                <a:cs typeface="Arial MT"/>
              </a:rPr>
              <a:t> </a:t>
            </a:r>
            <a:r>
              <a:rPr lang="en-US" sz="1800" spc="-10" dirty="0">
                <a:solidFill>
                  <a:srgbClr val="292929"/>
                </a:solidFill>
                <a:latin typeface="Arial MT"/>
                <a:cs typeface="Arial MT"/>
              </a:rPr>
              <a:t>4000-6000</a:t>
            </a:r>
            <a:r>
              <a:rPr lang="en-US" sz="1800" spc="50" dirty="0">
                <a:solidFill>
                  <a:srgbClr val="292929"/>
                </a:solidFill>
                <a:latin typeface="Arial MT"/>
                <a:cs typeface="Arial MT"/>
              </a:rPr>
              <a:t> </a:t>
            </a:r>
            <a:r>
              <a:rPr lang="en-US" spc="-10" dirty="0">
                <a:solidFill>
                  <a:srgbClr val="292929"/>
                </a:solidFill>
                <a:latin typeface="Arial MT"/>
                <a:cs typeface="Arial MT"/>
              </a:rPr>
              <a:t>and</a:t>
            </a:r>
            <a:r>
              <a:rPr lang="en-US" dirty="0">
                <a:latin typeface="Arial MT"/>
                <a:cs typeface="Arial MT"/>
              </a:rPr>
              <a:t> </a:t>
            </a:r>
            <a:r>
              <a:rPr lang="en-US" sz="1800" spc="-5" dirty="0">
                <a:solidFill>
                  <a:srgbClr val="292929"/>
                </a:solidFill>
                <a:latin typeface="Arial MT"/>
                <a:cs typeface="Arial MT"/>
              </a:rPr>
              <a:t>landing</a:t>
            </a:r>
            <a:r>
              <a:rPr lang="en-US" sz="1800" spc="35" dirty="0">
                <a:solidFill>
                  <a:srgbClr val="292929"/>
                </a:solidFill>
                <a:latin typeface="Arial MT"/>
                <a:cs typeface="Arial MT"/>
              </a:rPr>
              <a:t> </a:t>
            </a:r>
            <a:r>
              <a:rPr lang="en-US" sz="1800" spc="-5" dirty="0">
                <a:solidFill>
                  <a:srgbClr val="292929"/>
                </a:solidFill>
                <a:latin typeface="Arial MT"/>
                <a:cs typeface="Arial MT"/>
              </a:rPr>
              <a:t>outcome</a:t>
            </a:r>
            <a:r>
              <a:rPr lang="en-US" sz="1800" spc="25" dirty="0">
                <a:solidFill>
                  <a:srgbClr val="292929"/>
                </a:solidFill>
                <a:latin typeface="Arial MT"/>
                <a:cs typeface="Arial MT"/>
              </a:rPr>
              <a:t> </a:t>
            </a:r>
            <a:r>
              <a:rPr lang="en-US" sz="1800" spc="-5" dirty="0">
                <a:solidFill>
                  <a:srgbClr val="292929"/>
                </a:solidFill>
                <a:latin typeface="Arial MT"/>
                <a:cs typeface="Arial MT"/>
              </a:rPr>
              <a:t>of</a:t>
            </a:r>
            <a:r>
              <a:rPr lang="en-US" sz="1800" spc="5" dirty="0">
                <a:solidFill>
                  <a:srgbClr val="292929"/>
                </a:solidFill>
                <a:latin typeface="Arial MT"/>
                <a:cs typeface="Arial MT"/>
              </a:rPr>
              <a:t> </a:t>
            </a:r>
            <a:r>
              <a:rPr lang="en-US" sz="1800" spc="-10" dirty="0">
                <a:solidFill>
                  <a:srgbClr val="292929"/>
                </a:solidFill>
                <a:latin typeface="Arial MT"/>
                <a:cs typeface="Arial MT"/>
              </a:rPr>
              <a:t>‘Success</a:t>
            </a:r>
            <a:r>
              <a:rPr lang="en-US" sz="1800" spc="35" dirty="0">
                <a:solidFill>
                  <a:srgbClr val="292929"/>
                </a:solidFill>
                <a:latin typeface="Arial MT"/>
                <a:cs typeface="Arial MT"/>
              </a:rPr>
              <a:t> </a:t>
            </a:r>
            <a:r>
              <a:rPr lang="en-US" sz="1800" spc="-5" dirty="0">
                <a:solidFill>
                  <a:srgbClr val="292929"/>
                </a:solidFill>
                <a:latin typeface="Arial MT"/>
                <a:cs typeface="Arial MT"/>
              </a:rPr>
              <a:t>(drone</a:t>
            </a:r>
            <a:r>
              <a:rPr lang="en-US" sz="1800" spc="30" dirty="0">
                <a:solidFill>
                  <a:srgbClr val="292929"/>
                </a:solidFill>
                <a:latin typeface="Arial MT"/>
                <a:cs typeface="Arial MT"/>
              </a:rPr>
              <a:t> </a:t>
            </a:r>
            <a:r>
              <a:rPr lang="en-US" sz="1800" spc="-5" dirty="0">
                <a:solidFill>
                  <a:srgbClr val="292929"/>
                </a:solidFill>
                <a:latin typeface="Arial MT"/>
                <a:cs typeface="Arial MT"/>
              </a:rPr>
              <a:t>ship)’.</a:t>
            </a:r>
            <a:endParaRPr lang="en-US" sz="1800" dirty="0">
              <a:latin typeface="Arial MT"/>
              <a:cs typeface="Arial MT"/>
            </a:endParaRPr>
          </a:p>
          <a:p>
            <a:endParaRPr lang="en-IN"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TextBox 5">
            <a:extLst>
              <a:ext uri="{FF2B5EF4-FFF2-40B4-BE49-F238E27FC236}">
                <a16:creationId xmlns:a16="http://schemas.microsoft.com/office/drawing/2014/main" id="{15BD3FA5-5DF3-E94C-D629-8F8A5E97A102}"/>
              </a:ext>
            </a:extLst>
          </p:cNvPr>
          <p:cNvSpPr txBox="1"/>
          <p:nvPr/>
        </p:nvSpPr>
        <p:spPr>
          <a:xfrm>
            <a:off x="856191" y="1674674"/>
            <a:ext cx="10583788" cy="2308324"/>
          </a:xfrm>
          <a:prstGeom prst="rect">
            <a:avLst/>
          </a:prstGeom>
          <a:noFill/>
        </p:spPr>
        <p:txBody>
          <a:bodyPr wrap="square" rtlCol="0">
            <a:spAutoFit/>
          </a:bodyPr>
          <a:lstStyle/>
          <a:p>
            <a:r>
              <a:rPr lang="en-US" dirty="0"/>
              <a:t>The project involved a comprehensive approach to predictive modeling aimed at forecasting the success of SpaceX Falcon 9 first stage landings. Various machine learning techniques were applied, including data collection, data wrangling, and exploratory data analysis. Data was gathered through RESTful APIs and web scraping, followed by in-depth analysis using Python libraries. Interactive maps were developed using Folium to analyze SpaceX launch records and geographical factors influencing launch success. The project also included the creation of interactive dashboards with Plotly Dash, enabling dynamic visualization of the data. The models were rigorously tested, validated, and fine-tuned through hyperparameter optimization to maximize prediction accuracy. </a:t>
            </a:r>
            <a:endParaRPr lang="en-IN" dirty="0"/>
          </a:p>
        </p:txBody>
      </p:sp>
      <p:sp>
        <p:nvSpPr>
          <p:cNvPr id="7" name="TextBox 6">
            <a:extLst>
              <a:ext uri="{FF2B5EF4-FFF2-40B4-BE49-F238E27FC236}">
                <a16:creationId xmlns:a16="http://schemas.microsoft.com/office/drawing/2014/main" id="{71BB98C7-EE84-FFFE-D98E-B191F46BD1E3}"/>
              </a:ext>
            </a:extLst>
          </p:cNvPr>
          <p:cNvSpPr txBox="1"/>
          <p:nvPr/>
        </p:nvSpPr>
        <p:spPr>
          <a:xfrm>
            <a:off x="856191" y="4350327"/>
            <a:ext cx="10583788" cy="1754326"/>
          </a:xfrm>
          <a:prstGeom prst="rect">
            <a:avLst/>
          </a:prstGeom>
          <a:noFill/>
        </p:spPr>
        <p:txBody>
          <a:bodyPr wrap="square" rtlCol="0">
            <a:spAutoFit/>
          </a:bodyPr>
          <a:lstStyle/>
          <a:p>
            <a:r>
              <a:rPr lang="en-US" dirty="0"/>
              <a:t>In the results, it is observed that the geographical locations for certain launch sites are favorable due to their proximity to railways, highways, and coastlines. Additionally, launches aimed at specific orbits, such as ES-L1, GEO, HEO, and SSO, have a higher success rate. Moreover, it was noted that the success of launches improves over time. The most accurate model achieved an 83% accuracy rate in predicting the Falcon 9 landing success. These insights provide valuable data for optimizing SpaceX's launch operations, potentially reducing costs and improving efficiency.</a:t>
            </a:r>
            <a:endParaRPr lang="en-IN"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5555F02-E246-E20C-0491-C07633A5299B}"/>
              </a:ext>
            </a:extLst>
          </p:cNvPr>
          <p:cNvPicPr>
            <a:picLocks noChangeAspect="1"/>
          </p:cNvPicPr>
          <p:nvPr/>
        </p:nvPicPr>
        <p:blipFill>
          <a:blip r:embed="rId3"/>
          <a:stretch>
            <a:fillRect/>
          </a:stretch>
        </p:blipFill>
        <p:spPr>
          <a:xfrm>
            <a:off x="852615" y="1495155"/>
            <a:ext cx="10515600" cy="3867690"/>
          </a:xfrm>
          <a:prstGeom prst="rect">
            <a:avLst/>
          </a:prstGeom>
        </p:spPr>
      </p:pic>
      <p:sp>
        <p:nvSpPr>
          <p:cNvPr id="7" name="TextBox 6">
            <a:extLst>
              <a:ext uri="{FF2B5EF4-FFF2-40B4-BE49-F238E27FC236}">
                <a16:creationId xmlns:a16="http://schemas.microsoft.com/office/drawing/2014/main" id="{2A406486-FD43-57F8-2DAB-EB98AA642D8F}"/>
              </a:ext>
            </a:extLst>
          </p:cNvPr>
          <p:cNvSpPr txBox="1"/>
          <p:nvPr/>
        </p:nvSpPr>
        <p:spPr>
          <a:xfrm>
            <a:off x="508977" y="5608077"/>
            <a:ext cx="11202875" cy="646331"/>
          </a:xfrm>
          <a:prstGeom prst="rect">
            <a:avLst/>
          </a:prstGeom>
          <a:noFill/>
        </p:spPr>
        <p:txBody>
          <a:bodyPr wrap="none" rtlCol="0">
            <a:spAutoFit/>
          </a:bodyPr>
          <a:lstStyle/>
          <a:p>
            <a:r>
              <a:rPr lang="en-US" sz="1800" spc="-5" dirty="0">
                <a:solidFill>
                  <a:srgbClr val="292929"/>
                </a:solidFill>
                <a:latin typeface="Arial MT"/>
                <a:cs typeface="Arial MT"/>
              </a:rPr>
              <a:t>Used the</a:t>
            </a:r>
            <a:r>
              <a:rPr lang="en-US" sz="1800" dirty="0">
                <a:solidFill>
                  <a:srgbClr val="292929"/>
                </a:solidFill>
                <a:latin typeface="Arial MT"/>
                <a:cs typeface="Arial MT"/>
              </a:rPr>
              <a:t> </a:t>
            </a:r>
            <a:r>
              <a:rPr lang="en-US" sz="1800" spc="-10" dirty="0">
                <a:solidFill>
                  <a:srgbClr val="292929"/>
                </a:solidFill>
                <a:latin typeface="Arial MT"/>
                <a:cs typeface="Arial MT"/>
              </a:rPr>
              <a:t>‘COUNT()’</a:t>
            </a:r>
            <a:r>
              <a:rPr lang="en-US" sz="1800" spc="40" dirty="0">
                <a:solidFill>
                  <a:srgbClr val="292929"/>
                </a:solidFill>
                <a:latin typeface="Arial MT"/>
                <a:cs typeface="Arial MT"/>
              </a:rPr>
              <a:t> </a:t>
            </a:r>
            <a:r>
              <a:rPr lang="en-US" sz="1800" spc="-5" dirty="0">
                <a:solidFill>
                  <a:srgbClr val="292929"/>
                </a:solidFill>
                <a:latin typeface="Arial MT"/>
                <a:cs typeface="Arial MT"/>
              </a:rPr>
              <a:t>together</a:t>
            </a:r>
            <a:r>
              <a:rPr lang="en-US" sz="1800" spc="15" dirty="0">
                <a:solidFill>
                  <a:srgbClr val="292929"/>
                </a:solidFill>
                <a:latin typeface="Arial MT"/>
                <a:cs typeface="Arial MT"/>
              </a:rPr>
              <a:t> </a:t>
            </a:r>
            <a:r>
              <a:rPr lang="en-US" sz="1800" spc="-10" dirty="0">
                <a:solidFill>
                  <a:srgbClr val="292929"/>
                </a:solidFill>
                <a:latin typeface="Arial MT"/>
                <a:cs typeface="Arial MT"/>
              </a:rPr>
              <a:t>with</a:t>
            </a:r>
            <a:r>
              <a:rPr lang="en-US" sz="1800" spc="5" dirty="0">
                <a:solidFill>
                  <a:srgbClr val="292929"/>
                </a:solidFill>
                <a:latin typeface="Arial MT"/>
                <a:cs typeface="Arial MT"/>
              </a:rPr>
              <a:t> </a:t>
            </a:r>
            <a:r>
              <a:rPr lang="en-US" sz="1800" spc="-5" dirty="0">
                <a:solidFill>
                  <a:srgbClr val="292929"/>
                </a:solidFill>
                <a:latin typeface="Arial MT"/>
                <a:cs typeface="Arial MT"/>
              </a:rPr>
              <a:t>the</a:t>
            </a:r>
            <a:r>
              <a:rPr lang="en-US" sz="1800" spc="10" dirty="0">
                <a:solidFill>
                  <a:srgbClr val="292929"/>
                </a:solidFill>
                <a:latin typeface="Arial MT"/>
                <a:cs typeface="Arial MT"/>
              </a:rPr>
              <a:t> </a:t>
            </a:r>
            <a:r>
              <a:rPr lang="en-US" sz="1800" spc="-10" dirty="0">
                <a:solidFill>
                  <a:srgbClr val="292929"/>
                </a:solidFill>
                <a:latin typeface="Arial MT"/>
                <a:cs typeface="Arial MT"/>
              </a:rPr>
              <a:t>‘GROUP</a:t>
            </a:r>
            <a:r>
              <a:rPr lang="en-US" sz="1800" spc="20" dirty="0">
                <a:solidFill>
                  <a:srgbClr val="292929"/>
                </a:solidFill>
                <a:latin typeface="Arial MT"/>
                <a:cs typeface="Arial MT"/>
              </a:rPr>
              <a:t> </a:t>
            </a:r>
            <a:r>
              <a:rPr lang="en-US" sz="1800" spc="-5" dirty="0">
                <a:solidFill>
                  <a:srgbClr val="292929"/>
                </a:solidFill>
                <a:latin typeface="Arial MT"/>
                <a:cs typeface="Arial MT"/>
              </a:rPr>
              <a:t>BY’ statement</a:t>
            </a:r>
            <a:r>
              <a:rPr lang="en-US" sz="1800" spc="15" dirty="0">
                <a:solidFill>
                  <a:srgbClr val="292929"/>
                </a:solidFill>
                <a:latin typeface="Arial MT"/>
                <a:cs typeface="Arial MT"/>
              </a:rPr>
              <a:t> </a:t>
            </a:r>
            <a:r>
              <a:rPr lang="en-US" sz="1800" spc="-5" dirty="0">
                <a:solidFill>
                  <a:srgbClr val="292929"/>
                </a:solidFill>
                <a:latin typeface="Arial MT"/>
                <a:cs typeface="Arial MT"/>
              </a:rPr>
              <a:t>to</a:t>
            </a:r>
            <a:r>
              <a:rPr lang="en-US" sz="1800" spc="5" dirty="0">
                <a:solidFill>
                  <a:srgbClr val="292929"/>
                </a:solidFill>
                <a:latin typeface="Arial MT"/>
                <a:cs typeface="Arial MT"/>
              </a:rPr>
              <a:t> </a:t>
            </a:r>
            <a:r>
              <a:rPr lang="en-US" sz="1800" spc="-5" dirty="0">
                <a:solidFill>
                  <a:srgbClr val="292929"/>
                </a:solidFill>
                <a:latin typeface="Arial MT"/>
                <a:cs typeface="Arial MT"/>
              </a:rPr>
              <a:t>return </a:t>
            </a:r>
            <a:r>
              <a:rPr lang="en-US" sz="1800" spc="-595" dirty="0">
                <a:solidFill>
                  <a:srgbClr val="292929"/>
                </a:solidFill>
                <a:latin typeface="Arial MT"/>
                <a:cs typeface="Arial MT"/>
              </a:rPr>
              <a:t> </a:t>
            </a:r>
            <a:r>
              <a:rPr lang="en-US" sz="1800" spc="-5" dirty="0">
                <a:solidFill>
                  <a:srgbClr val="292929"/>
                </a:solidFill>
                <a:latin typeface="Arial MT"/>
                <a:cs typeface="Arial MT"/>
              </a:rPr>
              <a:t>total</a:t>
            </a:r>
            <a:r>
              <a:rPr lang="en-US" sz="1800" spc="-10" dirty="0">
                <a:solidFill>
                  <a:srgbClr val="292929"/>
                </a:solidFill>
                <a:latin typeface="Arial MT"/>
                <a:cs typeface="Arial MT"/>
              </a:rPr>
              <a:t> </a:t>
            </a:r>
            <a:r>
              <a:rPr lang="en-US" sz="1800" spc="-5" dirty="0">
                <a:solidFill>
                  <a:srgbClr val="292929"/>
                </a:solidFill>
                <a:latin typeface="Arial MT"/>
                <a:cs typeface="Arial MT"/>
              </a:rPr>
              <a:t>number</a:t>
            </a:r>
            <a:r>
              <a:rPr lang="en-US" sz="1800" spc="25" dirty="0">
                <a:solidFill>
                  <a:srgbClr val="292929"/>
                </a:solidFill>
                <a:latin typeface="Arial MT"/>
                <a:cs typeface="Arial MT"/>
              </a:rPr>
              <a:t> </a:t>
            </a:r>
            <a:r>
              <a:rPr lang="en-US" sz="1800" spc="-5" dirty="0">
                <a:solidFill>
                  <a:srgbClr val="292929"/>
                </a:solidFill>
                <a:latin typeface="Arial MT"/>
                <a:cs typeface="Arial MT"/>
              </a:rPr>
              <a:t>of missions</a:t>
            </a:r>
            <a:r>
              <a:rPr lang="en-US" sz="1800" spc="5" dirty="0">
                <a:solidFill>
                  <a:srgbClr val="292929"/>
                </a:solidFill>
                <a:latin typeface="Arial MT"/>
                <a:cs typeface="Arial MT"/>
              </a:rPr>
              <a:t> </a:t>
            </a:r>
            <a:r>
              <a:rPr lang="en-US" sz="1800" spc="-10" dirty="0">
                <a:solidFill>
                  <a:srgbClr val="292929"/>
                </a:solidFill>
                <a:latin typeface="Arial MT"/>
                <a:cs typeface="Arial MT"/>
              </a:rPr>
              <a:t>outcomes</a:t>
            </a:r>
            <a:endParaRPr lang="en-US" sz="1800" dirty="0">
              <a:latin typeface="Arial MT"/>
              <a:cs typeface="Arial MT"/>
            </a:endParaRPr>
          </a:p>
          <a:p>
            <a:endParaRPr lang="en-IN"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C0DB307-557A-CB52-42F8-9F9258FD114D}"/>
              </a:ext>
            </a:extLst>
          </p:cNvPr>
          <p:cNvPicPr>
            <a:picLocks noChangeAspect="1"/>
          </p:cNvPicPr>
          <p:nvPr/>
        </p:nvPicPr>
        <p:blipFill>
          <a:blip r:embed="rId3"/>
          <a:stretch>
            <a:fillRect/>
          </a:stretch>
        </p:blipFill>
        <p:spPr>
          <a:xfrm>
            <a:off x="770011" y="1507525"/>
            <a:ext cx="10687962" cy="3880022"/>
          </a:xfrm>
          <a:prstGeom prst="rect">
            <a:avLst/>
          </a:prstGeom>
        </p:spPr>
      </p:pic>
      <p:sp>
        <p:nvSpPr>
          <p:cNvPr id="7" name="TextBox 6">
            <a:extLst>
              <a:ext uri="{FF2B5EF4-FFF2-40B4-BE49-F238E27FC236}">
                <a16:creationId xmlns:a16="http://schemas.microsoft.com/office/drawing/2014/main" id="{24B72D53-4B5A-E827-3DAD-A7D3DC822C4F}"/>
              </a:ext>
            </a:extLst>
          </p:cNvPr>
          <p:cNvSpPr txBox="1"/>
          <p:nvPr/>
        </p:nvSpPr>
        <p:spPr>
          <a:xfrm>
            <a:off x="770012" y="5659394"/>
            <a:ext cx="10687962" cy="923330"/>
          </a:xfrm>
          <a:prstGeom prst="rect">
            <a:avLst/>
          </a:prstGeom>
          <a:noFill/>
        </p:spPr>
        <p:txBody>
          <a:bodyPr wrap="square" rtlCol="0">
            <a:spAutoFit/>
          </a:bodyPr>
          <a:lstStyle/>
          <a:p>
            <a:r>
              <a:rPr lang="en-US" sz="1800" dirty="0">
                <a:solidFill>
                  <a:srgbClr val="292929"/>
                </a:solidFill>
                <a:latin typeface="Arial MT"/>
                <a:cs typeface="Arial MT"/>
              </a:rPr>
              <a:t>Using</a:t>
            </a:r>
            <a:r>
              <a:rPr lang="en-US" sz="1800" spc="-15" dirty="0">
                <a:solidFill>
                  <a:srgbClr val="292929"/>
                </a:solidFill>
                <a:latin typeface="Arial MT"/>
                <a:cs typeface="Arial MT"/>
              </a:rPr>
              <a:t> </a:t>
            </a:r>
            <a:r>
              <a:rPr lang="en-US" sz="1800" dirty="0">
                <a:solidFill>
                  <a:srgbClr val="292929"/>
                </a:solidFill>
                <a:latin typeface="Arial MT"/>
                <a:cs typeface="Arial MT"/>
              </a:rPr>
              <a:t>a</a:t>
            </a:r>
            <a:r>
              <a:rPr lang="en-US" sz="1800" spc="-15" dirty="0">
                <a:solidFill>
                  <a:srgbClr val="292929"/>
                </a:solidFill>
                <a:latin typeface="Arial MT"/>
                <a:cs typeface="Arial MT"/>
              </a:rPr>
              <a:t> </a:t>
            </a:r>
            <a:r>
              <a:rPr lang="en-US" sz="1800" dirty="0">
                <a:solidFill>
                  <a:srgbClr val="292929"/>
                </a:solidFill>
                <a:latin typeface="Arial MT"/>
                <a:cs typeface="Arial MT"/>
              </a:rPr>
              <a:t>Subquery</a:t>
            </a:r>
            <a:r>
              <a:rPr lang="en-US" sz="1800" spc="-35" dirty="0">
                <a:solidFill>
                  <a:srgbClr val="292929"/>
                </a:solidFill>
                <a:latin typeface="Arial MT"/>
                <a:cs typeface="Arial MT"/>
              </a:rPr>
              <a:t> </a:t>
            </a:r>
            <a:r>
              <a:rPr lang="en-US" sz="1800" dirty="0">
                <a:solidFill>
                  <a:srgbClr val="292929"/>
                </a:solidFill>
                <a:latin typeface="Arial MT"/>
                <a:cs typeface="Arial MT"/>
              </a:rPr>
              <a:t>to</a:t>
            </a:r>
            <a:r>
              <a:rPr lang="en-US" sz="1800" spc="-15" dirty="0">
                <a:solidFill>
                  <a:srgbClr val="292929"/>
                </a:solidFill>
                <a:latin typeface="Arial MT"/>
                <a:cs typeface="Arial MT"/>
              </a:rPr>
              <a:t> </a:t>
            </a:r>
            <a:r>
              <a:rPr lang="en-US" sz="1800" dirty="0">
                <a:solidFill>
                  <a:srgbClr val="292929"/>
                </a:solidFill>
                <a:latin typeface="Arial MT"/>
                <a:cs typeface="Arial MT"/>
              </a:rPr>
              <a:t>return</a:t>
            </a:r>
            <a:r>
              <a:rPr lang="en-US" sz="1800" spc="-25" dirty="0">
                <a:solidFill>
                  <a:srgbClr val="292929"/>
                </a:solidFill>
                <a:latin typeface="Arial MT"/>
                <a:cs typeface="Arial MT"/>
              </a:rPr>
              <a:t> </a:t>
            </a:r>
            <a:r>
              <a:rPr lang="en-US" sz="1800" spc="-5" dirty="0">
                <a:solidFill>
                  <a:srgbClr val="292929"/>
                </a:solidFill>
                <a:latin typeface="Arial MT"/>
                <a:cs typeface="Arial MT"/>
              </a:rPr>
              <a:t>and</a:t>
            </a:r>
            <a:r>
              <a:rPr lang="en-US" sz="1800" spc="-10" dirty="0">
                <a:solidFill>
                  <a:srgbClr val="292929"/>
                </a:solidFill>
                <a:latin typeface="Arial MT"/>
                <a:cs typeface="Arial MT"/>
              </a:rPr>
              <a:t> </a:t>
            </a:r>
            <a:r>
              <a:rPr lang="en-US" sz="1800" dirty="0">
                <a:solidFill>
                  <a:srgbClr val="292929"/>
                </a:solidFill>
                <a:latin typeface="Arial MT"/>
                <a:cs typeface="Arial MT"/>
              </a:rPr>
              <a:t>pass</a:t>
            </a:r>
            <a:r>
              <a:rPr lang="en-US" sz="1800" spc="-25" dirty="0">
                <a:solidFill>
                  <a:srgbClr val="292929"/>
                </a:solidFill>
                <a:latin typeface="Arial MT"/>
                <a:cs typeface="Arial MT"/>
              </a:rPr>
              <a:t> </a:t>
            </a:r>
            <a:r>
              <a:rPr lang="en-US" sz="1800" dirty="0">
                <a:solidFill>
                  <a:srgbClr val="292929"/>
                </a:solidFill>
                <a:latin typeface="Arial MT"/>
                <a:cs typeface="Arial MT"/>
              </a:rPr>
              <a:t>the</a:t>
            </a:r>
            <a:r>
              <a:rPr lang="en-US" sz="1800" spc="-15" dirty="0">
                <a:solidFill>
                  <a:srgbClr val="292929"/>
                </a:solidFill>
                <a:latin typeface="Arial MT"/>
                <a:cs typeface="Arial MT"/>
              </a:rPr>
              <a:t> </a:t>
            </a:r>
            <a:r>
              <a:rPr lang="en-US" sz="1800" dirty="0">
                <a:solidFill>
                  <a:srgbClr val="292929"/>
                </a:solidFill>
                <a:latin typeface="Arial MT"/>
                <a:cs typeface="Arial MT"/>
              </a:rPr>
              <a:t>Max</a:t>
            </a:r>
            <a:r>
              <a:rPr lang="en-US" sz="1800" spc="-20" dirty="0">
                <a:solidFill>
                  <a:srgbClr val="292929"/>
                </a:solidFill>
                <a:latin typeface="Arial MT"/>
                <a:cs typeface="Arial MT"/>
              </a:rPr>
              <a:t> </a:t>
            </a:r>
            <a:r>
              <a:rPr lang="en-US" sz="1800" spc="-5" dirty="0">
                <a:solidFill>
                  <a:srgbClr val="292929"/>
                </a:solidFill>
                <a:latin typeface="Arial MT"/>
                <a:cs typeface="Arial MT"/>
              </a:rPr>
              <a:t>payload</a:t>
            </a:r>
            <a:r>
              <a:rPr lang="en-US" sz="1800" spc="-25" dirty="0">
                <a:solidFill>
                  <a:srgbClr val="292929"/>
                </a:solidFill>
                <a:latin typeface="Arial MT"/>
                <a:cs typeface="Arial MT"/>
              </a:rPr>
              <a:t> </a:t>
            </a:r>
            <a:r>
              <a:rPr lang="en-US" sz="1800" spc="-5" dirty="0">
                <a:solidFill>
                  <a:srgbClr val="292929"/>
                </a:solidFill>
                <a:latin typeface="Arial MT"/>
                <a:cs typeface="Arial MT"/>
              </a:rPr>
              <a:t>and</a:t>
            </a:r>
            <a:r>
              <a:rPr lang="en-US" sz="1800" spc="-10" dirty="0">
                <a:solidFill>
                  <a:srgbClr val="292929"/>
                </a:solidFill>
                <a:latin typeface="Arial MT"/>
                <a:cs typeface="Arial MT"/>
              </a:rPr>
              <a:t> </a:t>
            </a:r>
            <a:r>
              <a:rPr lang="en-US" sz="1800" dirty="0">
                <a:solidFill>
                  <a:srgbClr val="292929"/>
                </a:solidFill>
                <a:latin typeface="Arial MT"/>
                <a:cs typeface="Arial MT"/>
              </a:rPr>
              <a:t>used</a:t>
            </a:r>
            <a:r>
              <a:rPr lang="en-US" sz="1800" spc="-30" dirty="0">
                <a:solidFill>
                  <a:srgbClr val="292929"/>
                </a:solidFill>
                <a:latin typeface="Arial MT"/>
                <a:cs typeface="Arial MT"/>
              </a:rPr>
              <a:t> </a:t>
            </a:r>
            <a:r>
              <a:rPr lang="en-US" sz="1800" spc="-5" dirty="0">
                <a:solidFill>
                  <a:srgbClr val="292929"/>
                </a:solidFill>
                <a:latin typeface="Arial MT"/>
                <a:cs typeface="Arial MT"/>
              </a:rPr>
              <a:t>it</a:t>
            </a:r>
            <a:r>
              <a:rPr lang="en-US" sz="1800" spc="5" dirty="0">
                <a:solidFill>
                  <a:srgbClr val="292929"/>
                </a:solidFill>
                <a:latin typeface="Arial MT"/>
                <a:cs typeface="Arial MT"/>
              </a:rPr>
              <a:t> </a:t>
            </a:r>
            <a:r>
              <a:rPr lang="en-US" sz="1800" spc="-5" dirty="0">
                <a:solidFill>
                  <a:srgbClr val="292929"/>
                </a:solidFill>
                <a:latin typeface="Arial MT"/>
                <a:cs typeface="Arial MT"/>
              </a:rPr>
              <a:t>list</a:t>
            </a:r>
            <a:r>
              <a:rPr lang="en-US" sz="1800" spc="5" dirty="0">
                <a:solidFill>
                  <a:srgbClr val="292929"/>
                </a:solidFill>
                <a:latin typeface="Arial MT"/>
                <a:cs typeface="Arial MT"/>
              </a:rPr>
              <a:t> </a:t>
            </a:r>
            <a:r>
              <a:rPr lang="en-US" sz="1800" spc="-5" dirty="0">
                <a:solidFill>
                  <a:srgbClr val="292929"/>
                </a:solidFill>
                <a:latin typeface="Arial MT"/>
                <a:cs typeface="Arial MT"/>
              </a:rPr>
              <a:t>all</a:t>
            </a:r>
            <a:r>
              <a:rPr lang="en-US" sz="1800" spc="-10" dirty="0">
                <a:solidFill>
                  <a:srgbClr val="292929"/>
                </a:solidFill>
                <a:latin typeface="Arial MT"/>
                <a:cs typeface="Arial MT"/>
              </a:rPr>
              <a:t> </a:t>
            </a:r>
            <a:r>
              <a:rPr lang="en-US" sz="1800" dirty="0">
                <a:solidFill>
                  <a:srgbClr val="292929"/>
                </a:solidFill>
                <a:latin typeface="Arial MT"/>
                <a:cs typeface="Arial MT"/>
              </a:rPr>
              <a:t>the </a:t>
            </a:r>
            <a:r>
              <a:rPr lang="en-US" sz="1800" spc="-540" dirty="0">
                <a:solidFill>
                  <a:srgbClr val="292929"/>
                </a:solidFill>
                <a:latin typeface="Arial MT"/>
                <a:cs typeface="Arial MT"/>
              </a:rPr>
              <a:t> </a:t>
            </a:r>
            <a:r>
              <a:rPr lang="en-US" sz="1800" dirty="0">
                <a:solidFill>
                  <a:srgbClr val="292929"/>
                </a:solidFill>
                <a:latin typeface="Arial MT"/>
                <a:cs typeface="Arial MT"/>
              </a:rPr>
              <a:t>boosters</a:t>
            </a:r>
            <a:r>
              <a:rPr lang="en-US" sz="1800" spc="-50" dirty="0">
                <a:solidFill>
                  <a:srgbClr val="292929"/>
                </a:solidFill>
                <a:latin typeface="Arial MT"/>
                <a:cs typeface="Arial MT"/>
              </a:rPr>
              <a:t> </a:t>
            </a:r>
            <a:r>
              <a:rPr lang="en-US" sz="1800" dirty="0">
                <a:solidFill>
                  <a:srgbClr val="292929"/>
                </a:solidFill>
                <a:latin typeface="Arial MT"/>
                <a:cs typeface="Arial MT"/>
              </a:rPr>
              <a:t>that</a:t>
            </a:r>
            <a:r>
              <a:rPr lang="en-US" sz="1800" spc="-25" dirty="0">
                <a:solidFill>
                  <a:srgbClr val="292929"/>
                </a:solidFill>
                <a:latin typeface="Arial MT"/>
                <a:cs typeface="Arial MT"/>
              </a:rPr>
              <a:t> </a:t>
            </a:r>
            <a:r>
              <a:rPr lang="en-US" sz="1800" dirty="0">
                <a:solidFill>
                  <a:srgbClr val="292929"/>
                </a:solidFill>
                <a:latin typeface="Arial MT"/>
                <a:cs typeface="Arial MT"/>
              </a:rPr>
              <a:t>have</a:t>
            </a:r>
            <a:r>
              <a:rPr lang="en-US" sz="1800" spc="-20" dirty="0">
                <a:solidFill>
                  <a:srgbClr val="292929"/>
                </a:solidFill>
                <a:latin typeface="Arial MT"/>
                <a:cs typeface="Arial MT"/>
              </a:rPr>
              <a:t> </a:t>
            </a:r>
            <a:r>
              <a:rPr lang="en-US" sz="1800" dirty="0">
                <a:solidFill>
                  <a:srgbClr val="292929"/>
                </a:solidFill>
                <a:latin typeface="Arial MT"/>
                <a:cs typeface="Arial MT"/>
              </a:rPr>
              <a:t>carried</a:t>
            </a:r>
            <a:r>
              <a:rPr lang="en-US" sz="1800" spc="-40" dirty="0">
                <a:solidFill>
                  <a:srgbClr val="292929"/>
                </a:solidFill>
                <a:latin typeface="Arial MT"/>
                <a:cs typeface="Arial MT"/>
              </a:rPr>
              <a:t> </a:t>
            </a:r>
            <a:r>
              <a:rPr lang="en-US" sz="1800" dirty="0">
                <a:solidFill>
                  <a:srgbClr val="292929"/>
                </a:solidFill>
                <a:latin typeface="Arial MT"/>
                <a:cs typeface="Arial MT"/>
              </a:rPr>
              <a:t>the</a:t>
            </a:r>
            <a:r>
              <a:rPr lang="en-US" sz="1800" spc="-20" dirty="0">
                <a:solidFill>
                  <a:srgbClr val="292929"/>
                </a:solidFill>
                <a:latin typeface="Arial MT"/>
                <a:cs typeface="Arial MT"/>
              </a:rPr>
              <a:t> </a:t>
            </a:r>
            <a:r>
              <a:rPr lang="en-US" sz="1800" dirty="0">
                <a:solidFill>
                  <a:srgbClr val="292929"/>
                </a:solidFill>
                <a:latin typeface="Arial MT"/>
                <a:cs typeface="Arial MT"/>
              </a:rPr>
              <a:t>Max</a:t>
            </a:r>
            <a:r>
              <a:rPr lang="en-US" sz="1800" spc="-25" dirty="0">
                <a:solidFill>
                  <a:srgbClr val="292929"/>
                </a:solidFill>
                <a:latin typeface="Arial MT"/>
                <a:cs typeface="Arial MT"/>
              </a:rPr>
              <a:t> </a:t>
            </a:r>
            <a:r>
              <a:rPr lang="en-US" sz="1800" spc="-5" dirty="0">
                <a:solidFill>
                  <a:srgbClr val="292929"/>
                </a:solidFill>
                <a:latin typeface="Arial MT"/>
                <a:cs typeface="Arial MT"/>
              </a:rPr>
              <a:t>payload</a:t>
            </a:r>
            <a:r>
              <a:rPr lang="en-US" sz="1800" spc="-15" dirty="0">
                <a:solidFill>
                  <a:srgbClr val="292929"/>
                </a:solidFill>
                <a:latin typeface="Arial MT"/>
                <a:cs typeface="Arial MT"/>
              </a:rPr>
              <a:t> </a:t>
            </a:r>
            <a:r>
              <a:rPr lang="en-US" sz="1800" spc="-5" dirty="0">
                <a:solidFill>
                  <a:srgbClr val="292929"/>
                </a:solidFill>
                <a:latin typeface="Arial MT"/>
                <a:cs typeface="Arial MT"/>
              </a:rPr>
              <a:t>of</a:t>
            </a:r>
            <a:r>
              <a:rPr lang="en-US" sz="1800" spc="-20" dirty="0">
                <a:solidFill>
                  <a:srgbClr val="292929"/>
                </a:solidFill>
                <a:latin typeface="Arial MT"/>
                <a:cs typeface="Arial MT"/>
              </a:rPr>
              <a:t> </a:t>
            </a:r>
            <a:r>
              <a:rPr lang="en-US" sz="1800" spc="-5" dirty="0">
                <a:solidFill>
                  <a:srgbClr val="292929"/>
                </a:solidFill>
                <a:latin typeface="Arial MT"/>
                <a:cs typeface="Arial MT"/>
              </a:rPr>
              <a:t>15600kgs</a:t>
            </a:r>
            <a:endParaRPr lang="en-US" sz="1800" dirty="0">
              <a:latin typeface="Arial MT"/>
              <a:cs typeface="Arial MT"/>
            </a:endParaRPr>
          </a:p>
          <a:p>
            <a:endParaRPr lang="en-IN"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2A3019C-CAAB-024A-5045-B793100C7421}"/>
              </a:ext>
            </a:extLst>
          </p:cNvPr>
          <p:cNvPicPr>
            <a:picLocks noChangeAspect="1"/>
          </p:cNvPicPr>
          <p:nvPr/>
        </p:nvPicPr>
        <p:blipFill>
          <a:blip r:embed="rId3"/>
          <a:stretch>
            <a:fillRect/>
          </a:stretch>
        </p:blipFill>
        <p:spPr>
          <a:xfrm>
            <a:off x="852614" y="1824981"/>
            <a:ext cx="10515601" cy="3208038"/>
          </a:xfrm>
          <a:prstGeom prst="rect">
            <a:avLst/>
          </a:prstGeom>
        </p:spPr>
      </p:pic>
      <p:sp>
        <p:nvSpPr>
          <p:cNvPr id="7" name="TextBox 6">
            <a:extLst>
              <a:ext uri="{FF2B5EF4-FFF2-40B4-BE49-F238E27FC236}">
                <a16:creationId xmlns:a16="http://schemas.microsoft.com/office/drawing/2014/main" id="{05827B9E-54D4-9F2B-9378-779DCE5E04E6}"/>
              </a:ext>
            </a:extLst>
          </p:cNvPr>
          <p:cNvSpPr txBox="1"/>
          <p:nvPr/>
        </p:nvSpPr>
        <p:spPr>
          <a:xfrm>
            <a:off x="942373" y="5338120"/>
            <a:ext cx="10515599" cy="1200329"/>
          </a:xfrm>
          <a:prstGeom prst="rect">
            <a:avLst/>
          </a:prstGeom>
          <a:noFill/>
        </p:spPr>
        <p:txBody>
          <a:bodyPr wrap="square" rtlCol="0">
            <a:spAutoFit/>
          </a:bodyPr>
          <a:lstStyle/>
          <a:p>
            <a:r>
              <a:rPr lang="en-US" sz="1800" spc="-5" dirty="0">
                <a:solidFill>
                  <a:srgbClr val="292929"/>
                </a:solidFill>
                <a:latin typeface="Arial MT"/>
                <a:cs typeface="Arial MT"/>
              </a:rPr>
              <a:t>Used</a:t>
            </a:r>
            <a:r>
              <a:rPr lang="en-US" sz="1800" dirty="0">
                <a:solidFill>
                  <a:srgbClr val="292929"/>
                </a:solidFill>
                <a:latin typeface="Arial MT"/>
                <a:cs typeface="Arial MT"/>
              </a:rPr>
              <a:t> </a:t>
            </a:r>
            <a:r>
              <a:rPr lang="en-US" sz="1800" spc="-5" dirty="0">
                <a:solidFill>
                  <a:srgbClr val="292929"/>
                </a:solidFill>
                <a:latin typeface="Arial MT"/>
                <a:cs typeface="Arial MT"/>
              </a:rPr>
              <a:t>the</a:t>
            </a:r>
            <a:r>
              <a:rPr lang="en-US" sz="1800" dirty="0">
                <a:solidFill>
                  <a:srgbClr val="292929"/>
                </a:solidFill>
                <a:latin typeface="Arial MT"/>
                <a:cs typeface="Arial MT"/>
              </a:rPr>
              <a:t> </a:t>
            </a:r>
            <a:r>
              <a:rPr lang="en-US" sz="1800" spc="-5" dirty="0">
                <a:solidFill>
                  <a:srgbClr val="292929"/>
                </a:solidFill>
                <a:latin typeface="Arial MT"/>
                <a:cs typeface="Arial MT"/>
              </a:rPr>
              <a:t>‘substr()’</a:t>
            </a:r>
            <a:r>
              <a:rPr lang="en-US" sz="1800" spc="20" dirty="0">
                <a:solidFill>
                  <a:srgbClr val="292929"/>
                </a:solidFill>
                <a:latin typeface="Arial MT"/>
                <a:cs typeface="Arial MT"/>
              </a:rPr>
              <a:t> </a:t>
            </a:r>
            <a:r>
              <a:rPr lang="en-US" sz="1800" spc="-5" dirty="0">
                <a:solidFill>
                  <a:srgbClr val="292929"/>
                </a:solidFill>
                <a:latin typeface="Arial MT"/>
                <a:cs typeface="Arial MT"/>
              </a:rPr>
              <a:t>in</a:t>
            </a:r>
            <a:r>
              <a:rPr lang="en-US" sz="1800" dirty="0">
                <a:solidFill>
                  <a:srgbClr val="292929"/>
                </a:solidFill>
                <a:latin typeface="Arial MT"/>
                <a:cs typeface="Arial MT"/>
              </a:rPr>
              <a:t> </a:t>
            </a:r>
            <a:r>
              <a:rPr lang="en-US" sz="1800" spc="-5" dirty="0">
                <a:solidFill>
                  <a:srgbClr val="292929"/>
                </a:solidFill>
                <a:latin typeface="Arial MT"/>
                <a:cs typeface="Arial MT"/>
              </a:rPr>
              <a:t>the</a:t>
            </a:r>
            <a:r>
              <a:rPr lang="en-US" sz="1800" spc="20" dirty="0">
                <a:solidFill>
                  <a:srgbClr val="292929"/>
                </a:solidFill>
                <a:latin typeface="Arial MT"/>
                <a:cs typeface="Arial MT"/>
              </a:rPr>
              <a:t> </a:t>
            </a:r>
            <a:r>
              <a:rPr lang="en-US" sz="1800" spc="-5" dirty="0">
                <a:solidFill>
                  <a:srgbClr val="292929"/>
                </a:solidFill>
                <a:latin typeface="Arial MT"/>
                <a:cs typeface="Arial MT"/>
              </a:rPr>
              <a:t>select statement</a:t>
            </a:r>
            <a:r>
              <a:rPr lang="en-US" sz="1800" spc="15" dirty="0">
                <a:solidFill>
                  <a:srgbClr val="292929"/>
                </a:solidFill>
                <a:latin typeface="Arial MT"/>
                <a:cs typeface="Arial MT"/>
              </a:rPr>
              <a:t> </a:t>
            </a:r>
            <a:r>
              <a:rPr lang="en-US" sz="1800" spc="-5" dirty="0">
                <a:solidFill>
                  <a:srgbClr val="292929"/>
                </a:solidFill>
                <a:latin typeface="Arial MT"/>
                <a:cs typeface="Arial MT"/>
              </a:rPr>
              <a:t>to</a:t>
            </a:r>
            <a:r>
              <a:rPr lang="en-US" sz="1800" spc="10" dirty="0">
                <a:solidFill>
                  <a:srgbClr val="292929"/>
                </a:solidFill>
                <a:latin typeface="Arial MT"/>
                <a:cs typeface="Arial MT"/>
              </a:rPr>
              <a:t> </a:t>
            </a:r>
            <a:r>
              <a:rPr lang="en-US" sz="1800" spc="-5" dirty="0">
                <a:solidFill>
                  <a:srgbClr val="292929"/>
                </a:solidFill>
                <a:latin typeface="Arial MT"/>
                <a:cs typeface="Arial MT"/>
              </a:rPr>
              <a:t>get</a:t>
            </a:r>
            <a:r>
              <a:rPr lang="en-US" sz="1800" spc="15" dirty="0">
                <a:solidFill>
                  <a:srgbClr val="292929"/>
                </a:solidFill>
                <a:latin typeface="Arial MT"/>
                <a:cs typeface="Arial MT"/>
              </a:rPr>
              <a:t> </a:t>
            </a:r>
            <a:r>
              <a:rPr lang="en-US" sz="1800" spc="-5" dirty="0">
                <a:solidFill>
                  <a:srgbClr val="292929"/>
                </a:solidFill>
                <a:latin typeface="Arial MT"/>
                <a:cs typeface="Arial MT"/>
              </a:rPr>
              <a:t>the</a:t>
            </a:r>
            <a:r>
              <a:rPr lang="en-US" sz="1800" spc="5" dirty="0">
                <a:solidFill>
                  <a:srgbClr val="292929"/>
                </a:solidFill>
                <a:latin typeface="Arial MT"/>
                <a:cs typeface="Arial MT"/>
              </a:rPr>
              <a:t> </a:t>
            </a:r>
            <a:r>
              <a:rPr lang="en-US" sz="1800" spc="-5" dirty="0">
                <a:solidFill>
                  <a:srgbClr val="292929"/>
                </a:solidFill>
                <a:latin typeface="Arial MT"/>
                <a:cs typeface="Arial MT"/>
              </a:rPr>
              <a:t>month</a:t>
            </a:r>
            <a:r>
              <a:rPr lang="en-US" sz="1800" spc="15" dirty="0">
                <a:solidFill>
                  <a:srgbClr val="292929"/>
                </a:solidFill>
                <a:latin typeface="Arial MT"/>
                <a:cs typeface="Arial MT"/>
              </a:rPr>
              <a:t> </a:t>
            </a:r>
            <a:r>
              <a:rPr lang="en-US" sz="1800" spc="-10" dirty="0">
                <a:solidFill>
                  <a:srgbClr val="292929"/>
                </a:solidFill>
                <a:latin typeface="Arial MT"/>
                <a:cs typeface="Arial MT"/>
              </a:rPr>
              <a:t>and</a:t>
            </a:r>
            <a:r>
              <a:rPr lang="en-US" sz="1800" spc="25" dirty="0">
                <a:solidFill>
                  <a:srgbClr val="292929"/>
                </a:solidFill>
                <a:latin typeface="Arial MT"/>
                <a:cs typeface="Arial MT"/>
              </a:rPr>
              <a:t> </a:t>
            </a:r>
            <a:r>
              <a:rPr lang="en-US" sz="1800" spc="-5" dirty="0">
                <a:solidFill>
                  <a:srgbClr val="292929"/>
                </a:solidFill>
                <a:latin typeface="Arial MT"/>
                <a:cs typeface="Arial MT"/>
              </a:rPr>
              <a:t>year</a:t>
            </a:r>
            <a:r>
              <a:rPr lang="en-US" sz="1800" dirty="0">
                <a:solidFill>
                  <a:srgbClr val="292929"/>
                </a:solidFill>
                <a:latin typeface="Arial MT"/>
                <a:cs typeface="Arial MT"/>
              </a:rPr>
              <a:t> </a:t>
            </a:r>
            <a:r>
              <a:rPr lang="en-US" sz="1800" spc="-5" dirty="0">
                <a:solidFill>
                  <a:srgbClr val="292929"/>
                </a:solidFill>
                <a:latin typeface="Arial MT"/>
                <a:cs typeface="Arial MT"/>
              </a:rPr>
              <a:t>from</a:t>
            </a:r>
            <a:r>
              <a:rPr lang="en-US" sz="1800" spc="25" dirty="0">
                <a:solidFill>
                  <a:srgbClr val="292929"/>
                </a:solidFill>
                <a:latin typeface="Arial MT"/>
                <a:cs typeface="Arial MT"/>
              </a:rPr>
              <a:t> </a:t>
            </a:r>
            <a:r>
              <a:rPr lang="en-US" sz="1800" spc="-5" dirty="0">
                <a:solidFill>
                  <a:srgbClr val="292929"/>
                </a:solidFill>
                <a:latin typeface="Arial MT"/>
                <a:cs typeface="Arial MT"/>
              </a:rPr>
              <a:t>the</a:t>
            </a:r>
            <a:r>
              <a:rPr lang="en-US" sz="1800" spc="10" dirty="0">
                <a:solidFill>
                  <a:srgbClr val="292929"/>
                </a:solidFill>
                <a:latin typeface="Arial MT"/>
                <a:cs typeface="Arial MT"/>
              </a:rPr>
              <a:t> </a:t>
            </a:r>
            <a:r>
              <a:rPr lang="en-US" sz="1800" spc="-5" dirty="0">
                <a:solidFill>
                  <a:srgbClr val="292929"/>
                </a:solidFill>
                <a:latin typeface="Arial MT"/>
                <a:cs typeface="Arial MT"/>
              </a:rPr>
              <a:t>date</a:t>
            </a:r>
            <a:r>
              <a:rPr lang="en-US" sz="1800" spc="5" dirty="0">
                <a:solidFill>
                  <a:srgbClr val="292929"/>
                </a:solidFill>
                <a:latin typeface="Arial MT"/>
                <a:cs typeface="Arial MT"/>
              </a:rPr>
              <a:t> </a:t>
            </a:r>
            <a:r>
              <a:rPr lang="en-US" sz="1800" spc="-5" dirty="0">
                <a:solidFill>
                  <a:srgbClr val="292929"/>
                </a:solidFill>
                <a:latin typeface="Arial MT"/>
                <a:cs typeface="Arial MT"/>
              </a:rPr>
              <a:t>column </a:t>
            </a:r>
            <a:r>
              <a:rPr lang="en-US" sz="1800" spc="-595" dirty="0">
                <a:solidFill>
                  <a:srgbClr val="292929"/>
                </a:solidFill>
                <a:latin typeface="Arial MT"/>
                <a:cs typeface="Arial MT"/>
              </a:rPr>
              <a:t> </a:t>
            </a:r>
            <a:r>
              <a:rPr lang="en-US" sz="1800" spc="-5" dirty="0">
                <a:solidFill>
                  <a:srgbClr val="292929"/>
                </a:solidFill>
                <a:latin typeface="Arial MT"/>
                <a:cs typeface="Arial MT"/>
              </a:rPr>
              <a:t>where</a:t>
            </a:r>
            <a:r>
              <a:rPr lang="en-US" sz="1800" spc="15" dirty="0">
                <a:solidFill>
                  <a:srgbClr val="292929"/>
                </a:solidFill>
                <a:latin typeface="Arial MT"/>
                <a:cs typeface="Arial MT"/>
              </a:rPr>
              <a:t> </a:t>
            </a:r>
            <a:r>
              <a:rPr lang="en-US" sz="1800" spc="-5" dirty="0">
                <a:solidFill>
                  <a:srgbClr val="292929"/>
                </a:solidFill>
                <a:latin typeface="Arial MT"/>
                <a:cs typeface="Arial MT"/>
              </a:rPr>
              <a:t>substr(Date,0,5)='2015'</a:t>
            </a:r>
            <a:r>
              <a:rPr lang="en-US" sz="1800" spc="40" dirty="0">
                <a:solidFill>
                  <a:srgbClr val="292929"/>
                </a:solidFill>
                <a:latin typeface="Arial MT"/>
                <a:cs typeface="Arial MT"/>
              </a:rPr>
              <a:t> </a:t>
            </a:r>
            <a:r>
              <a:rPr lang="en-US" sz="1800" spc="-5" dirty="0">
                <a:solidFill>
                  <a:srgbClr val="292929"/>
                </a:solidFill>
                <a:latin typeface="Arial MT"/>
                <a:cs typeface="Arial MT"/>
              </a:rPr>
              <a:t>for</a:t>
            </a:r>
            <a:r>
              <a:rPr lang="en-US" sz="1800" spc="35" dirty="0">
                <a:solidFill>
                  <a:srgbClr val="292929"/>
                </a:solidFill>
                <a:latin typeface="Arial MT"/>
                <a:cs typeface="Arial MT"/>
              </a:rPr>
              <a:t> </a:t>
            </a:r>
            <a:r>
              <a:rPr lang="en-US" sz="1800" dirty="0">
                <a:solidFill>
                  <a:srgbClr val="292929"/>
                </a:solidFill>
                <a:latin typeface="Arial MT"/>
                <a:cs typeface="Arial MT"/>
              </a:rPr>
              <a:t>year</a:t>
            </a:r>
            <a:r>
              <a:rPr lang="en-US" sz="1800" spc="5" dirty="0">
                <a:solidFill>
                  <a:srgbClr val="292929"/>
                </a:solidFill>
                <a:latin typeface="Arial MT"/>
                <a:cs typeface="Arial MT"/>
              </a:rPr>
              <a:t> </a:t>
            </a:r>
            <a:r>
              <a:rPr lang="en-US" sz="1800" spc="-5" dirty="0">
                <a:solidFill>
                  <a:srgbClr val="292929"/>
                </a:solidFill>
                <a:latin typeface="Arial MT"/>
                <a:cs typeface="Arial MT"/>
              </a:rPr>
              <a:t>and</a:t>
            </a:r>
            <a:r>
              <a:rPr lang="en-US" sz="1800" spc="5" dirty="0">
                <a:solidFill>
                  <a:srgbClr val="292929"/>
                </a:solidFill>
                <a:latin typeface="Arial MT"/>
                <a:cs typeface="Arial MT"/>
              </a:rPr>
              <a:t> </a:t>
            </a:r>
            <a:r>
              <a:rPr lang="en-US" sz="1800" spc="-15" dirty="0">
                <a:solidFill>
                  <a:srgbClr val="292929"/>
                </a:solidFill>
                <a:latin typeface="Arial MT"/>
                <a:cs typeface="Arial MT"/>
              </a:rPr>
              <a:t>Landing_outcome</a:t>
            </a:r>
            <a:r>
              <a:rPr lang="en-US" sz="1800" spc="15" dirty="0">
                <a:solidFill>
                  <a:srgbClr val="292929"/>
                </a:solidFill>
                <a:latin typeface="Arial MT"/>
                <a:cs typeface="Arial MT"/>
              </a:rPr>
              <a:t> </a:t>
            </a:r>
            <a:r>
              <a:rPr lang="en-US" sz="1800" spc="-5" dirty="0">
                <a:solidFill>
                  <a:srgbClr val="292929"/>
                </a:solidFill>
                <a:latin typeface="Arial MT"/>
                <a:cs typeface="Arial MT"/>
              </a:rPr>
              <a:t>was</a:t>
            </a:r>
            <a:r>
              <a:rPr lang="en-US" sz="1800" spc="15" dirty="0">
                <a:solidFill>
                  <a:srgbClr val="292929"/>
                </a:solidFill>
                <a:latin typeface="Arial MT"/>
                <a:cs typeface="Arial MT"/>
              </a:rPr>
              <a:t> </a:t>
            </a:r>
            <a:r>
              <a:rPr lang="en-US" sz="1800" spc="-5" dirty="0">
                <a:solidFill>
                  <a:srgbClr val="292929"/>
                </a:solidFill>
                <a:latin typeface="Arial MT"/>
                <a:cs typeface="Arial MT"/>
              </a:rPr>
              <a:t>‘Failure</a:t>
            </a:r>
            <a:r>
              <a:rPr lang="en-US" spc="10" dirty="0">
                <a:solidFill>
                  <a:srgbClr val="292929"/>
                </a:solidFill>
                <a:latin typeface="Arial MT"/>
                <a:cs typeface="Arial MT"/>
              </a:rPr>
              <a:t> (drone ship)’</a:t>
            </a:r>
            <a:r>
              <a:rPr lang="en-US" sz="1800" spc="-225" dirty="0">
                <a:solidFill>
                  <a:srgbClr val="292929"/>
                </a:solidFill>
                <a:latin typeface="Arial MT"/>
                <a:cs typeface="Arial MT"/>
              </a:rPr>
              <a:t> </a:t>
            </a:r>
            <a:r>
              <a:rPr lang="en-US" sz="1800" spc="-220" dirty="0">
                <a:solidFill>
                  <a:srgbClr val="292929"/>
                </a:solidFill>
                <a:latin typeface="Arial MT"/>
                <a:cs typeface="Arial MT"/>
              </a:rPr>
              <a:t> </a:t>
            </a:r>
            <a:r>
              <a:rPr lang="en-US" sz="1800" spc="-10" dirty="0">
                <a:solidFill>
                  <a:srgbClr val="292929"/>
                </a:solidFill>
                <a:latin typeface="Arial MT"/>
                <a:cs typeface="Arial MT"/>
              </a:rPr>
              <a:t>and</a:t>
            </a:r>
            <a:r>
              <a:rPr lang="en-US" sz="1800" dirty="0">
                <a:solidFill>
                  <a:srgbClr val="292929"/>
                </a:solidFill>
                <a:latin typeface="Arial MT"/>
                <a:cs typeface="Arial MT"/>
              </a:rPr>
              <a:t> </a:t>
            </a:r>
            <a:r>
              <a:rPr lang="en-US" sz="1800" spc="-5" dirty="0">
                <a:solidFill>
                  <a:srgbClr val="292929"/>
                </a:solidFill>
                <a:latin typeface="Arial MT"/>
                <a:cs typeface="Arial MT"/>
              </a:rPr>
              <a:t>return</a:t>
            </a:r>
            <a:r>
              <a:rPr lang="en-US" sz="1800" spc="25" dirty="0">
                <a:solidFill>
                  <a:srgbClr val="292929"/>
                </a:solidFill>
                <a:latin typeface="Arial MT"/>
                <a:cs typeface="Arial MT"/>
              </a:rPr>
              <a:t> </a:t>
            </a:r>
            <a:r>
              <a:rPr lang="en-US" sz="1800" spc="-5" dirty="0">
                <a:solidFill>
                  <a:srgbClr val="292929"/>
                </a:solidFill>
                <a:latin typeface="Arial MT"/>
                <a:cs typeface="Arial MT"/>
              </a:rPr>
              <a:t>the</a:t>
            </a:r>
            <a:r>
              <a:rPr lang="en-US" sz="1800" dirty="0">
                <a:solidFill>
                  <a:srgbClr val="292929"/>
                </a:solidFill>
                <a:latin typeface="Arial MT"/>
                <a:cs typeface="Arial MT"/>
              </a:rPr>
              <a:t> </a:t>
            </a:r>
            <a:r>
              <a:rPr lang="en-US" sz="1800" spc="-5" dirty="0">
                <a:solidFill>
                  <a:srgbClr val="292929"/>
                </a:solidFill>
                <a:latin typeface="Arial MT"/>
                <a:cs typeface="Arial MT"/>
              </a:rPr>
              <a:t>records</a:t>
            </a:r>
            <a:r>
              <a:rPr lang="en-US" sz="1800" dirty="0">
                <a:solidFill>
                  <a:srgbClr val="292929"/>
                </a:solidFill>
                <a:latin typeface="Arial MT"/>
                <a:cs typeface="Arial MT"/>
              </a:rPr>
              <a:t> </a:t>
            </a:r>
            <a:r>
              <a:rPr lang="en-US" sz="1800" spc="-5" dirty="0">
                <a:solidFill>
                  <a:srgbClr val="292929"/>
                </a:solidFill>
                <a:latin typeface="Arial MT"/>
                <a:cs typeface="Arial MT"/>
              </a:rPr>
              <a:t>matching</a:t>
            </a:r>
            <a:r>
              <a:rPr lang="en-US" sz="1800" spc="15" dirty="0">
                <a:solidFill>
                  <a:srgbClr val="292929"/>
                </a:solidFill>
                <a:latin typeface="Arial MT"/>
                <a:cs typeface="Arial MT"/>
              </a:rPr>
              <a:t> </a:t>
            </a:r>
            <a:r>
              <a:rPr lang="en-US" sz="1800" spc="-5" dirty="0">
                <a:solidFill>
                  <a:srgbClr val="292929"/>
                </a:solidFill>
                <a:latin typeface="Arial MT"/>
                <a:cs typeface="Arial MT"/>
              </a:rPr>
              <a:t>the</a:t>
            </a:r>
            <a:r>
              <a:rPr lang="en-US" sz="1800" spc="15" dirty="0">
                <a:solidFill>
                  <a:srgbClr val="292929"/>
                </a:solidFill>
                <a:latin typeface="Arial MT"/>
                <a:cs typeface="Arial MT"/>
              </a:rPr>
              <a:t> </a:t>
            </a:r>
            <a:r>
              <a:rPr lang="en-US" sz="1800" spc="-5" dirty="0">
                <a:solidFill>
                  <a:srgbClr val="292929"/>
                </a:solidFill>
                <a:latin typeface="Arial MT"/>
                <a:cs typeface="Arial MT"/>
              </a:rPr>
              <a:t>filter.</a:t>
            </a:r>
            <a:endParaRPr lang="en-US" sz="1800" dirty="0">
              <a:latin typeface="Arial MT"/>
              <a:cs typeface="Arial MT"/>
            </a:endParaRPr>
          </a:p>
          <a:p>
            <a:endParaRPr lang="en-IN"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38AF4F5-9491-0FAE-0EB3-FC21B9D21C8F}"/>
              </a:ext>
            </a:extLst>
          </p:cNvPr>
          <p:cNvPicPr>
            <a:picLocks noChangeAspect="1"/>
          </p:cNvPicPr>
          <p:nvPr/>
        </p:nvPicPr>
        <p:blipFill>
          <a:blip r:embed="rId3"/>
          <a:stretch>
            <a:fillRect/>
          </a:stretch>
        </p:blipFill>
        <p:spPr>
          <a:xfrm>
            <a:off x="848497" y="1449859"/>
            <a:ext cx="10515600" cy="4003590"/>
          </a:xfrm>
          <a:prstGeom prst="rect">
            <a:avLst/>
          </a:prstGeom>
        </p:spPr>
      </p:pic>
      <p:sp>
        <p:nvSpPr>
          <p:cNvPr id="7" name="TextBox 6">
            <a:extLst>
              <a:ext uri="{FF2B5EF4-FFF2-40B4-BE49-F238E27FC236}">
                <a16:creationId xmlns:a16="http://schemas.microsoft.com/office/drawing/2014/main" id="{DB0CB397-B868-8881-CA7D-F5656BECF750}"/>
              </a:ext>
            </a:extLst>
          </p:cNvPr>
          <p:cNvSpPr txBox="1"/>
          <p:nvPr/>
        </p:nvSpPr>
        <p:spPr>
          <a:xfrm>
            <a:off x="848498" y="5791200"/>
            <a:ext cx="10515600" cy="646331"/>
          </a:xfrm>
          <a:prstGeom prst="rect">
            <a:avLst/>
          </a:prstGeom>
          <a:noFill/>
        </p:spPr>
        <p:txBody>
          <a:bodyPr wrap="square" rtlCol="0">
            <a:spAutoFit/>
          </a:bodyPr>
          <a:lstStyle/>
          <a:p>
            <a:r>
              <a:rPr lang="en-US" sz="1800" dirty="0">
                <a:solidFill>
                  <a:srgbClr val="292929"/>
                </a:solidFill>
                <a:latin typeface="Arial MT"/>
                <a:cs typeface="Arial MT"/>
              </a:rPr>
              <a:t>Used ‘COUNT’, ‘ORDER’ and ‘WHERE’ and ‘and’ clause to filter out the landing outcomes between ‘2010-06-14’ and ‘2017-03-20’ in descending order and rank the</a:t>
            </a:r>
            <a:r>
              <a:rPr lang="en-US" dirty="0">
                <a:solidFill>
                  <a:srgbClr val="292929"/>
                </a:solidFill>
                <a:latin typeface="Arial MT"/>
                <a:cs typeface="Arial MT"/>
              </a:rPr>
              <a:t>m accordingly.</a:t>
            </a:r>
            <a:endParaRPr lang="en-IN"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spc="-10" dirty="0"/>
              <a:t>Markers</a:t>
            </a:r>
            <a:r>
              <a:rPr lang="en-US" sz="4000" spc="25" dirty="0"/>
              <a:t> </a:t>
            </a:r>
            <a:r>
              <a:rPr lang="en-US" sz="4000" spc="-5" dirty="0"/>
              <a:t>of</a:t>
            </a:r>
            <a:r>
              <a:rPr lang="en-US" sz="4000" spc="5" dirty="0"/>
              <a:t> </a:t>
            </a:r>
            <a:r>
              <a:rPr lang="en-US" sz="4000" spc="-5" dirty="0"/>
              <a:t>all</a:t>
            </a:r>
            <a:r>
              <a:rPr lang="en-US" sz="4000" spc="5" dirty="0"/>
              <a:t> </a:t>
            </a:r>
            <a:r>
              <a:rPr lang="en-US" sz="4000" spc="-10" dirty="0"/>
              <a:t>launch</a:t>
            </a:r>
            <a:r>
              <a:rPr lang="en-US" sz="4000" spc="30" dirty="0"/>
              <a:t> </a:t>
            </a:r>
            <a:r>
              <a:rPr lang="en-US" sz="4000" spc="-5" dirty="0"/>
              <a:t>sites</a:t>
            </a:r>
            <a:r>
              <a:rPr lang="en-US" sz="4000" spc="5" dirty="0"/>
              <a:t> </a:t>
            </a:r>
            <a:r>
              <a:rPr lang="en-US" sz="4000" spc="-5" dirty="0"/>
              <a:t>on</a:t>
            </a:r>
            <a:r>
              <a:rPr lang="en-US" sz="4000" spc="15" dirty="0"/>
              <a:t> </a:t>
            </a:r>
            <a:r>
              <a:rPr lang="en-US" sz="4000" spc="-10" dirty="0"/>
              <a:t>global</a:t>
            </a:r>
            <a:r>
              <a:rPr lang="en-US" sz="4000" spc="55" dirty="0"/>
              <a:t> </a:t>
            </a:r>
            <a:r>
              <a:rPr lang="en-US" sz="4000" spc="-5" dirty="0"/>
              <a:t>map</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898EFCEA-3FD6-0345-2CD7-AA48956BFFAC}"/>
              </a:ext>
            </a:extLst>
          </p:cNvPr>
          <p:cNvPicPr>
            <a:picLocks noChangeAspect="1"/>
          </p:cNvPicPr>
          <p:nvPr/>
        </p:nvPicPr>
        <p:blipFill>
          <a:blip r:embed="rId3"/>
          <a:stretch>
            <a:fillRect/>
          </a:stretch>
        </p:blipFill>
        <p:spPr>
          <a:xfrm>
            <a:off x="2104445" y="1628811"/>
            <a:ext cx="7286691" cy="3427281"/>
          </a:xfrm>
          <a:prstGeom prst="rect">
            <a:avLst/>
          </a:prstGeom>
        </p:spPr>
      </p:pic>
      <p:sp>
        <p:nvSpPr>
          <p:cNvPr id="7" name="TextBox 6">
            <a:extLst>
              <a:ext uri="{FF2B5EF4-FFF2-40B4-BE49-F238E27FC236}">
                <a16:creationId xmlns:a16="http://schemas.microsoft.com/office/drawing/2014/main" id="{0CF38548-06F1-3B65-A42E-70A537711825}"/>
              </a:ext>
            </a:extLst>
          </p:cNvPr>
          <p:cNvSpPr txBox="1"/>
          <p:nvPr/>
        </p:nvSpPr>
        <p:spPr>
          <a:xfrm>
            <a:off x="770011" y="5615052"/>
            <a:ext cx="10316029" cy="369332"/>
          </a:xfrm>
          <a:prstGeom prst="rect">
            <a:avLst/>
          </a:prstGeom>
          <a:noFill/>
        </p:spPr>
        <p:txBody>
          <a:bodyPr wrap="none" rtlCol="0">
            <a:spAutoFit/>
          </a:bodyPr>
          <a:lstStyle/>
          <a:p>
            <a:r>
              <a:rPr lang="en-US"/>
              <a:t>All launch sites are located near the Equator, to the south of the US, and are situated very close to the coast.</a:t>
            </a:r>
            <a:endParaRPr lang="en-IN"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kumimoji="0" lang="en-US" sz="3200" b="0" i="0" u="none" strike="noStrike" kern="0" cap="none" spc="-5" normalizeH="0" baseline="0" noProof="0" dirty="0">
                <a:ln>
                  <a:noFill/>
                </a:ln>
                <a:solidFill>
                  <a:srgbClr val="0A48CA"/>
                </a:solidFill>
                <a:effectLst/>
                <a:uLnTx/>
                <a:uFillTx/>
                <a:latin typeface="Arial MT"/>
                <a:ea typeface="+mj-ea"/>
              </a:rPr>
              <a:t>Launch</a:t>
            </a:r>
            <a:r>
              <a:rPr kumimoji="0" lang="en-US" sz="3200" b="0" i="0" u="none" strike="noStrike" kern="0" cap="none" spc="-25" normalizeH="0" baseline="0" noProof="0" dirty="0">
                <a:ln>
                  <a:noFill/>
                </a:ln>
                <a:solidFill>
                  <a:srgbClr val="0A48CA"/>
                </a:solidFill>
                <a:effectLst/>
                <a:uLnTx/>
                <a:uFillTx/>
                <a:latin typeface="Arial MT"/>
                <a:ea typeface="+mj-ea"/>
              </a:rPr>
              <a:t> </a:t>
            </a:r>
            <a:r>
              <a:rPr kumimoji="0" lang="en-US" sz="3200" b="0" i="0" u="none" strike="noStrike" kern="0" cap="none" spc="-5" normalizeH="0" baseline="0" noProof="0" dirty="0">
                <a:ln>
                  <a:noFill/>
                </a:ln>
                <a:solidFill>
                  <a:srgbClr val="0A48CA"/>
                </a:solidFill>
                <a:effectLst/>
                <a:uLnTx/>
                <a:uFillTx/>
                <a:latin typeface="Arial MT"/>
                <a:ea typeface="+mj-ea"/>
              </a:rPr>
              <a:t>outcomes</a:t>
            </a:r>
            <a:r>
              <a:rPr kumimoji="0" lang="en-US" sz="3200" b="0" i="0" u="none" strike="noStrike" kern="0" cap="none" spc="-20" normalizeH="0" baseline="0" noProof="0" dirty="0">
                <a:ln>
                  <a:noFill/>
                </a:ln>
                <a:solidFill>
                  <a:srgbClr val="0A48CA"/>
                </a:solidFill>
                <a:effectLst/>
                <a:uLnTx/>
                <a:uFillTx/>
                <a:latin typeface="Arial MT"/>
                <a:ea typeface="+mj-ea"/>
              </a:rPr>
              <a:t> </a:t>
            </a:r>
            <a:r>
              <a:rPr kumimoji="0" lang="en-US" sz="3200" b="0" i="0" u="none" strike="noStrike" kern="0" cap="none" spc="0" normalizeH="0" baseline="0" noProof="0" dirty="0">
                <a:ln>
                  <a:noFill/>
                </a:ln>
                <a:solidFill>
                  <a:srgbClr val="0A48CA"/>
                </a:solidFill>
                <a:effectLst/>
                <a:uLnTx/>
                <a:uFillTx/>
                <a:latin typeface="Arial MT"/>
                <a:ea typeface="+mj-ea"/>
              </a:rPr>
              <a:t>for</a:t>
            </a:r>
            <a:r>
              <a:rPr kumimoji="0" lang="en-US" sz="3200" b="0" i="0" u="none" strike="noStrike" kern="0" cap="none" spc="-30" normalizeH="0" baseline="0" noProof="0" dirty="0">
                <a:ln>
                  <a:noFill/>
                </a:ln>
                <a:solidFill>
                  <a:srgbClr val="0A48CA"/>
                </a:solidFill>
                <a:effectLst/>
                <a:uLnTx/>
                <a:uFillTx/>
                <a:latin typeface="Arial MT"/>
                <a:ea typeface="+mj-ea"/>
              </a:rPr>
              <a:t> </a:t>
            </a:r>
            <a:r>
              <a:rPr kumimoji="0" lang="en-US" sz="3200" b="0" i="0" u="none" strike="noStrike" kern="0" cap="none" spc="-5" normalizeH="0" baseline="0" noProof="0" dirty="0">
                <a:ln>
                  <a:noFill/>
                </a:ln>
                <a:solidFill>
                  <a:srgbClr val="0A48CA"/>
                </a:solidFill>
                <a:effectLst/>
                <a:uLnTx/>
                <a:uFillTx/>
                <a:latin typeface="Arial MT"/>
                <a:ea typeface="+mj-ea"/>
              </a:rPr>
              <a:t>each</a:t>
            </a:r>
            <a:r>
              <a:rPr kumimoji="0" lang="en-US" sz="3200" b="0" i="0" u="none" strike="noStrike" kern="0" cap="none" spc="-15" normalizeH="0" baseline="0" noProof="0" dirty="0">
                <a:ln>
                  <a:noFill/>
                </a:ln>
                <a:solidFill>
                  <a:srgbClr val="0A48CA"/>
                </a:solidFill>
                <a:effectLst/>
                <a:uLnTx/>
                <a:uFillTx/>
                <a:latin typeface="Arial MT"/>
                <a:ea typeface="+mj-ea"/>
              </a:rPr>
              <a:t> </a:t>
            </a:r>
            <a:r>
              <a:rPr kumimoji="0" lang="en-US" sz="3200" b="0" i="0" u="none" strike="noStrike" kern="0" cap="none" spc="0" normalizeH="0" baseline="0" noProof="0" dirty="0">
                <a:ln>
                  <a:noFill/>
                </a:ln>
                <a:solidFill>
                  <a:srgbClr val="0A48CA"/>
                </a:solidFill>
                <a:effectLst/>
                <a:uLnTx/>
                <a:uFillTx/>
                <a:latin typeface="Arial MT"/>
                <a:ea typeface="+mj-ea"/>
              </a:rPr>
              <a:t>site</a:t>
            </a:r>
            <a:r>
              <a:rPr kumimoji="0" lang="en-US" sz="3200" b="0" i="0" u="none" strike="noStrike" kern="0" cap="none" spc="-5" normalizeH="0" baseline="0" noProof="0" dirty="0">
                <a:ln>
                  <a:noFill/>
                </a:ln>
                <a:solidFill>
                  <a:srgbClr val="0A48CA"/>
                </a:solidFill>
                <a:effectLst/>
                <a:uLnTx/>
                <a:uFillTx/>
                <a:latin typeface="Arial MT"/>
                <a:ea typeface="+mj-ea"/>
              </a:rPr>
              <a:t> </a:t>
            </a:r>
            <a:r>
              <a:rPr kumimoji="0" lang="en-US" sz="3200" b="0" i="0" u="none" strike="noStrike" kern="0" cap="none" spc="-10" normalizeH="0" baseline="0" noProof="0" dirty="0">
                <a:ln>
                  <a:noFill/>
                </a:ln>
                <a:solidFill>
                  <a:srgbClr val="0A48CA"/>
                </a:solidFill>
                <a:effectLst/>
                <a:uLnTx/>
                <a:uFillTx/>
                <a:latin typeface="Arial MT"/>
                <a:ea typeface="+mj-ea"/>
              </a:rPr>
              <a:t>on</a:t>
            </a:r>
            <a:r>
              <a:rPr kumimoji="0" lang="en-US" sz="3200" b="0" i="0" u="none" strike="noStrike" kern="0" cap="none" spc="0" normalizeH="0" baseline="0" noProof="0" dirty="0">
                <a:ln>
                  <a:noFill/>
                </a:ln>
                <a:solidFill>
                  <a:srgbClr val="0A48CA"/>
                </a:solidFill>
                <a:effectLst/>
                <a:uLnTx/>
                <a:uFillTx/>
                <a:latin typeface="Arial MT"/>
                <a:ea typeface="+mj-ea"/>
              </a:rPr>
              <a:t> </a:t>
            </a:r>
            <a:r>
              <a:rPr kumimoji="0" lang="en-US" sz="3200" b="0" i="0" u="none" strike="noStrike" kern="0" cap="none" spc="-5" normalizeH="0" baseline="0" noProof="0" dirty="0">
                <a:ln>
                  <a:noFill/>
                </a:ln>
                <a:solidFill>
                  <a:srgbClr val="0A48CA"/>
                </a:solidFill>
                <a:effectLst/>
                <a:uLnTx/>
                <a:uFillTx/>
                <a:latin typeface="Arial MT"/>
                <a:ea typeface="+mj-ea"/>
              </a:rPr>
              <a:t>the</a:t>
            </a:r>
            <a:r>
              <a:rPr kumimoji="0" lang="en-US" sz="3200" b="0" i="0" u="none" strike="noStrike" kern="0" cap="none" spc="-15" normalizeH="0" baseline="0" noProof="0" dirty="0">
                <a:ln>
                  <a:noFill/>
                </a:ln>
                <a:solidFill>
                  <a:srgbClr val="0A48CA"/>
                </a:solidFill>
                <a:effectLst/>
                <a:uLnTx/>
                <a:uFillTx/>
                <a:latin typeface="Arial MT"/>
                <a:ea typeface="+mj-ea"/>
              </a:rPr>
              <a:t> </a:t>
            </a:r>
            <a:r>
              <a:rPr kumimoji="0" lang="en-US" sz="3200" b="0" i="0" u="none" strike="noStrike" kern="0" cap="none" spc="-5" normalizeH="0" baseline="0" noProof="0" dirty="0">
                <a:ln>
                  <a:noFill/>
                </a:ln>
                <a:solidFill>
                  <a:srgbClr val="0A48CA"/>
                </a:solidFill>
                <a:effectLst/>
                <a:uLnTx/>
                <a:uFillTx/>
                <a:latin typeface="Arial MT"/>
                <a:ea typeface="+mj-ea"/>
              </a:rPr>
              <a:t>map</a:t>
            </a:r>
            <a:r>
              <a:rPr kumimoji="0" lang="en-US" sz="3200" b="0" i="0" u="none" strike="noStrike" kern="0" cap="none" spc="-20" normalizeH="0" baseline="0" noProof="0" dirty="0">
                <a:ln>
                  <a:noFill/>
                </a:ln>
                <a:solidFill>
                  <a:srgbClr val="0A48CA"/>
                </a:solidFill>
                <a:effectLst/>
                <a:uLnTx/>
                <a:uFillTx/>
                <a:latin typeface="Arial MT"/>
                <a:ea typeface="+mj-ea"/>
              </a:rPr>
              <a:t> </a:t>
            </a:r>
            <a:r>
              <a:rPr kumimoji="0" lang="en-US" sz="3200" b="0" i="0" u="none" strike="noStrike" kern="0" cap="none" spc="0" normalizeH="0" baseline="0" noProof="0" dirty="0">
                <a:ln>
                  <a:noFill/>
                </a:ln>
                <a:solidFill>
                  <a:srgbClr val="0A48CA"/>
                </a:solidFill>
                <a:effectLst/>
                <a:uLnTx/>
                <a:uFillTx/>
                <a:latin typeface="Arial MT"/>
                <a:ea typeface="+mj-ea"/>
              </a:rPr>
              <a:t>With</a:t>
            </a:r>
            <a:r>
              <a:rPr kumimoji="0" lang="en-US" sz="3200" b="0" i="0" u="none" strike="noStrike" kern="0" cap="none" spc="-15" normalizeH="0" baseline="0" noProof="0" dirty="0">
                <a:ln>
                  <a:noFill/>
                </a:ln>
                <a:solidFill>
                  <a:srgbClr val="0A48CA"/>
                </a:solidFill>
                <a:effectLst/>
                <a:uLnTx/>
                <a:uFillTx/>
                <a:latin typeface="Arial MT"/>
                <a:ea typeface="+mj-ea"/>
              </a:rPr>
              <a:t> </a:t>
            </a:r>
            <a:r>
              <a:rPr kumimoji="0" lang="en-US" sz="3200" b="0" i="0" u="none" strike="noStrike" kern="0" cap="none" spc="-5" normalizeH="0" baseline="0" noProof="0" dirty="0">
                <a:ln>
                  <a:noFill/>
                </a:ln>
                <a:solidFill>
                  <a:srgbClr val="0A48CA"/>
                </a:solidFill>
                <a:effectLst/>
                <a:uLnTx/>
                <a:uFillTx/>
                <a:latin typeface="Arial MT"/>
                <a:ea typeface="+mj-ea"/>
              </a:rPr>
              <a:t>Color </a:t>
            </a:r>
            <a:r>
              <a:rPr kumimoji="0" lang="en-US" sz="3200" b="0" i="0" u="none" strike="noStrike" kern="0" cap="none" spc="-875" normalizeH="0" baseline="0" noProof="0" dirty="0">
                <a:ln>
                  <a:noFill/>
                </a:ln>
                <a:solidFill>
                  <a:srgbClr val="0A48CA"/>
                </a:solidFill>
                <a:effectLst/>
                <a:uLnTx/>
                <a:uFillTx/>
                <a:latin typeface="Arial MT"/>
                <a:ea typeface="+mj-ea"/>
              </a:rPr>
              <a:t> </a:t>
            </a:r>
            <a:r>
              <a:rPr kumimoji="0" lang="en-US" sz="3200" b="0" i="0" u="none" strike="noStrike" kern="0" cap="none" spc="0" normalizeH="0" baseline="0" noProof="0" dirty="0">
                <a:ln>
                  <a:noFill/>
                </a:ln>
                <a:solidFill>
                  <a:srgbClr val="0A48CA"/>
                </a:solidFill>
                <a:effectLst/>
                <a:uLnTx/>
                <a:uFillTx/>
                <a:latin typeface="Arial MT"/>
                <a:ea typeface="+mj-ea"/>
              </a:rPr>
              <a:t>Markers</a:t>
            </a:r>
            <a:endParaRPr lang="en-US" sz="3200" dirty="0">
              <a:solidFill>
                <a:srgbClr val="0B49CB"/>
              </a:solidFill>
              <a:latin typeface="Abadi"/>
            </a:endParaRPr>
          </a:p>
        </p:txBody>
      </p:sp>
      <p:pic>
        <p:nvPicPr>
          <p:cNvPr id="4" name="Picture 3">
            <a:extLst>
              <a:ext uri="{FF2B5EF4-FFF2-40B4-BE49-F238E27FC236}">
                <a16:creationId xmlns:a16="http://schemas.microsoft.com/office/drawing/2014/main" id="{70F6A427-4C9E-A1EA-4AB0-8D900D198008}"/>
              </a:ext>
            </a:extLst>
          </p:cNvPr>
          <p:cNvPicPr>
            <a:picLocks noChangeAspect="1"/>
          </p:cNvPicPr>
          <p:nvPr/>
        </p:nvPicPr>
        <p:blipFill>
          <a:blip r:embed="rId3"/>
          <a:stretch>
            <a:fillRect/>
          </a:stretch>
        </p:blipFill>
        <p:spPr>
          <a:xfrm>
            <a:off x="8485948" y="1469471"/>
            <a:ext cx="2936041" cy="2163415"/>
          </a:xfrm>
          <a:prstGeom prst="rect">
            <a:avLst/>
          </a:prstGeom>
        </p:spPr>
      </p:pic>
      <p:pic>
        <p:nvPicPr>
          <p:cNvPr id="7" name="Picture 6">
            <a:extLst>
              <a:ext uri="{FF2B5EF4-FFF2-40B4-BE49-F238E27FC236}">
                <a16:creationId xmlns:a16="http://schemas.microsoft.com/office/drawing/2014/main" id="{1E063F78-0743-6160-1405-A670C217E2BC}"/>
              </a:ext>
            </a:extLst>
          </p:cNvPr>
          <p:cNvPicPr>
            <a:picLocks noChangeAspect="1"/>
          </p:cNvPicPr>
          <p:nvPr/>
        </p:nvPicPr>
        <p:blipFill>
          <a:blip r:embed="rId4"/>
          <a:stretch>
            <a:fillRect/>
          </a:stretch>
        </p:blipFill>
        <p:spPr>
          <a:xfrm>
            <a:off x="8448017" y="4014656"/>
            <a:ext cx="3027144" cy="2089276"/>
          </a:xfrm>
          <a:prstGeom prst="rect">
            <a:avLst/>
          </a:prstGeom>
        </p:spPr>
      </p:pic>
      <p:pic>
        <p:nvPicPr>
          <p:cNvPr id="10" name="Picture 9">
            <a:extLst>
              <a:ext uri="{FF2B5EF4-FFF2-40B4-BE49-F238E27FC236}">
                <a16:creationId xmlns:a16="http://schemas.microsoft.com/office/drawing/2014/main" id="{D75FCA51-9819-2E56-1DDB-61DD217D7185}"/>
              </a:ext>
            </a:extLst>
          </p:cNvPr>
          <p:cNvPicPr>
            <a:picLocks noChangeAspect="1"/>
          </p:cNvPicPr>
          <p:nvPr/>
        </p:nvPicPr>
        <p:blipFill>
          <a:blip r:embed="rId5"/>
          <a:stretch>
            <a:fillRect/>
          </a:stretch>
        </p:blipFill>
        <p:spPr>
          <a:xfrm>
            <a:off x="4536876" y="1469470"/>
            <a:ext cx="3118249" cy="2163415"/>
          </a:xfrm>
          <a:prstGeom prst="rect">
            <a:avLst/>
          </a:prstGeom>
        </p:spPr>
      </p:pic>
      <p:pic>
        <p:nvPicPr>
          <p:cNvPr id="12" name="Picture 11">
            <a:extLst>
              <a:ext uri="{FF2B5EF4-FFF2-40B4-BE49-F238E27FC236}">
                <a16:creationId xmlns:a16="http://schemas.microsoft.com/office/drawing/2014/main" id="{8FB37557-E7E3-E98D-E824-502EBEF54C37}"/>
              </a:ext>
            </a:extLst>
          </p:cNvPr>
          <p:cNvPicPr>
            <a:picLocks noChangeAspect="1"/>
          </p:cNvPicPr>
          <p:nvPr/>
        </p:nvPicPr>
        <p:blipFill>
          <a:blip r:embed="rId6"/>
          <a:stretch>
            <a:fillRect/>
          </a:stretch>
        </p:blipFill>
        <p:spPr>
          <a:xfrm>
            <a:off x="4536877" y="4014656"/>
            <a:ext cx="3118248" cy="2089276"/>
          </a:xfrm>
          <a:prstGeom prst="rect">
            <a:avLst/>
          </a:prstGeom>
        </p:spPr>
      </p:pic>
      <p:sp>
        <p:nvSpPr>
          <p:cNvPr id="13" name="TextBox 12">
            <a:extLst>
              <a:ext uri="{FF2B5EF4-FFF2-40B4-BE49-F238E27FC236}">
                <a16:creationId xmlns:a16="http://schemas.microsoft.com/office/drawing/2014/main" id="{3A0B187D-A928-FCF8-6079-90CBB8A94E65}"/>
              </a:ext>
            </a:extLst>
          </p:cNvPr>
          <p:cNvSpPr txBox="1"/>
          <p:nvPr/>
        </p:nvSpPr>
        <p:spPr>
          <a:xfrm>
            <a:off x="716839" y="2172034"/>
            <a:ext cx="3563092" cy="1477328"/>
          </a:xfrm>
          <a:prstGeom prst="rect">
            <a:avLst/>
          </a:prstGeom>
          <a:noFill/>
        </p:spPr>
        <p:txBody>
          <a:bodyPr wrap="square" rtlCol="0">
            <a:spAutoFit/>
          </a:bodyPr>
          <a:lstStyle/>
          <a:p>
            <a:pPr marL="12700">
              <a:lnSpc>
                <a:spcPct val="100000"/>
              </a:lnSpc>
              <a:spcBef>
                <a:spcPts val="105"/>
              </a:spcBef>
              <a:tabLst>
                <a:tab pos="240665" algn="l"/>
                <a:tab pos="241300" algn="l"/>
              </a:tabLst>
            </a:pPr>
            <a:r>
              <a:rPr lang="en-US" sz="1800" dirty="0">
                <a:solidFill>
                  <a:srgbClr val="292929"/>
                </a:solidFill>
                <a:latin typeface="Arial MT"/>
                <a:cs typeface="Arial MT"/>
              </a:rPr>
              <a:t>In</a:t>
            </a:r>
            <a:r>
              <a:rPr lang="en-US" sz="1800" spc="-20" dirty="0">
                <a:solidFill>
                  <a:srgbClr val="292929"/>
                </a:solidFill>
                <a:latin typeface="Arial MT"/>
                <a:cs typeface="Arial MT"/>
              </a:rPr>
              <a:t> </a:t>
            </a:r>
            <a:r>
              <a:rPr lang="en-US" sz="1800" dirty="0">
                <a:solidFill>
                  <a:srgbClr val="292929"/>
                </a:solidFill>
                <a:latin typeface="Arial MT"/>
                <a:cs typeface="Arial MT"/>
              </a:rPr>
              <a:t>the</a:t>
            </a:r>
            <a:r>
              <a:rPr lang="en-US" sz="1800" spc="-15" dirty="0">
                <a:solidFill>
                  <a:srgbClr val="292929"/>
                </a:solidFill>
                <a:latin typeface="Arial MT"/>
                <a:cs typeface="Arial MT"/>
              </a:rPr>
              <a:t> </a:t>
            </a:r>
            <a:r>
              <a:rPr lang="en-US" sz="1800" spc="-5" dirty="0">
                <a:solidFill>
                  <a:srgbClr val="292929"/>
                </a:solidFill>
                <a:latin typeface="Arial MT"/>
                <a:cs typeface="Arial MT"/>
              </a:rPr>
              <a:t>Eastern</a:t>
            </a:r>
            <a:r>
              <a:rPr lang="en-US" sz="1800" spc="-20" dirty="0">
                <a:solidFill>
                  <a:srgbClr val="292929"/>
                </a:solidFill>
                <a:latin typeface="Arial MT"/>
                <a:cs typeface="Arial MT"/>
              </a:rPr>
              <a:t> </a:t>
            </a:r>
            <a:r>
              <a:rPr lang="en-US" sz="1800" dirty="0">
                <a:solidFill>
                  <a:srgbClr val="292929"/>
                </a:solidFill>
                <a:latin typeface="Arial MT"/>
                <a:cs typeface="Arial MT"/>
              </a:rPr>
              <a:t>coast</a:t>
            </a:r>
            <a:r>
              <a:rPr lang="en-US" sz="1800" spc="-30" dirty="0">
                <a:solidFill>
                  <a:srgbClr val="292929"/>
                </a:solidFill>
                <a:latin typeface="Arial MT"/>
                <a:cs typeface="Arial MT"/>
              </a:rPr>
              <a:t> </a:t>
            </a:r>
            <a:r>
              <a:rPr lang="en-US" sz="1800" dirty="0">
                <a:solidFill>
                  <a:srgbClr val="292929"/>
                </a:solidFill>
                <a:latin typeface="Arial MT"/>
                <a:cs typeface="Arial MT"/>
              </a:rPr>
              <a:t>(Florida)</a:t>
            </a:r>
            <a:r>
              <a:rPr lang="en-US" sz="1800" spc="-20" dirty="0">
                <a:solidFill>
                  <a:srgbClr val="292929"/>
                </a:solidFill>
                <a:latin typeface="Arial MT"/>
                <a:cs typeface="Arial MT"/>
              </a:rPr>
              <a:t> </a:t>
            </a:r>
            <a:r>
              <a:rPr lang="en-US" sz="1800" dirty="0">
                <a:solidFill>
                  <a:srgbClr val="292929"/>
                </a:solidFill>
                <a:latin typeface="Arial MT"/>
                <a:cs typeface="Arial MT"/>
              </a:rPr>
              <a:t>Launch</a:t>
            </a:r>
            <a:r>
              <a:rPr lang="en-US" sz="1800" spc="-40" dirty="0">
                <a:solidFill>
                  <a:srgbClr val="292929"/>
                </a:solidFill>
                <a:latin typeface="Arial MT"/>
                <a:cs typeface="Arial MT"/>
              </a:rPr>
              <a:t> </a:t>
            </a:r>
            <a:r>
              <a:rPr lang="en-US" sz="1800" dirty="0">
                <a:solidFill>
                  <a:srgbClr val="292929"/>
                </a:solidFill>
                <a:latin typeface="Arial MT"/>
                <a:cs typeface="Arial MT"/>
              </a:rPr>
              <a:t>site</a:t>
            </a:r>
            <a:r>
              <a:rPr lang="en-US" sz="1800" spc="10" dirty="0">
                <a:solidFill>
                  <a:srgbClr val="292929"/>
                </a:solidFill>
                <a:latin typeface="Arial MT"/>
                <a:cs typeface="Arial MT"/>
              </a:rPr>
              <a:t> </a:t>
            </a:r>
            <a:r>
              <a:rPr lang="en-US" sz="1800" spc="-5" dirty="0">
                <a:latin typeface="Arial MT"/>
                <a:cs typeface="Arial MT"/>
              </a:rPr>
              <a:t>KSC</a:t>
            </a:r>
            <a:r>
              <a:rPr lang="en-US" sz="1800" dirty="0">
                <a:latin typeface="Arial MT"/>
                <a:cs typeface="Arial MT"/>
              </a:rPr>
              <a:t> LC-39A</a:t>
            </a:r>
            <a:r>
              <a:rPr lang="en-US" sz="1800" spc="-20" dirty="0">
                <a:latin typeface="Arial MT"/>
                <a:cs typeface="Arial MT"/>
              </a:rPr>
              <a:t> </a:t>
            </a:r>
            <a:r>
              <a:rPr lang="en-US" sz="1800" dirty="0">
                <a:latin typeface="Arial MT"/>
                <a:cs typeface="Arial MT"/>
              </a:rPr>
              <a:t>has</a:t>
            </a:r>
            <a:r>
              <a:rPr lang="en-US" sz="1800" spc="-20" dirty="0">
                <a:latin typeface="Arial MT"/>
                <a:cs typeface="Arial MT"/>
              </a:rPr>
              <a:t> </a:t>
            </a:r>
            <a:r>
              <a:rPr lang="en-US" sz="1800" dirty="0">
                <a:latin typeface="Arial MT"/>
                <a:cs typeface="Arial MT"/>
              </a:rPr>
              <a:t>relatively</a:t>
            </a:r>
            <a:r>
              <a:rPr lang="en-US" sz="1800" spc="-20" dirty="0">
                <a:latin typeface="Arial MT"/>
                <a:cs typeface="Arial MT"/>
              </a:rPr>
              <a:t> </a:t>
            </a:r>
            <a:r>
              <a:rPr lang="en-US" sz="1800" spc="-5" dirty="0">
                <a:latin typeface="Arial MT"/>
                <a:cs typeface="Arial MT"/>
              </a:rPr>
              <a:t>high</a:t>
            </a:r>
            <a:r>
              <a:rPr lang="en-US" sz="1800" spc="5" dirty="0">
                <a:latin typeface="Arial MT"/>
                <a:cs typeface="Arial MT"/>
              </a:rPr>
              <a:t> </a:t>
            </a:r>
            <a:r>
              <a:rPr lang="en-US" sz="1800" dirty="0">
                <a:latin typeface="Arial MT"/>
                <a:cs typeface="Arial MT"/>
              </a:rPr>
              <a:t>success rates</a:t>
            </a:r>
            <a:r>
              <a:rPr lang="en-US" sz="1800" spc="-30" dirty="0">
                <a:latin typeface="Arial MT"/>
                <a:cs typeface="Arial MT"/>
              </a:rPr>
              <a:t> </a:t>
            </a:r>
            <a:r>
              <a:rPr lang="en-US" sz="1800" dirty="0">
                <a:latin typeface="Arial MT"/>
                <a:cs typeface="Arial MT"/>
              </a:rPr>
              <a:t>compared</a:t>
            </a:r>
            <a:r>
              <a:rPr lang="en-US" sz="1800" spc="-50" dirty="0">
                <a:latin typeface="Arial MT"/>
                <a:cs typeface="Arial MT"/>
              </a:rPr>
              <a:t> </a:t>
            </a:r>
            <a:r>
              <a:rPr lang="en-US" sz="1800" dirty="0">
                <a:latin typeface="Arial MT"/>
                <a:cs typeface="Arial MT"/>
              </a:rPr>
              <a:t>to</a:t>
            </a:r>
            <a:r>
              <a:rPr lang="en-US" sz="1800" spc="-25" dirty="0">
                <a:latin typeface="Arial MT"/>
                <a:cs typeface="Arial MT"/>
              </a:rPr>
              <a:t> </a:t>
            </a:r>
            <a:r>
              <a:rPr lang="en-US" sz="1800" dirty="0">
                <a:latin typeface="Arial MT"/>
                <a:cs typeface="Arial MT"/>
              </a:rPr>
              <a:t>CCAFS</a:t>
            </a:r>
            <a:r>
              <a:rPr lang="en-US" sz="1800" spc="5" dirty="0">
                <a:latin typeface="Arial MT"/>
                <a:cs typeface="Arial MT"/>
              </a:rPr>
              <a:t> </a:t>
            </a:r>
            <a:r>
              <a:rPr lang="en-US" sz="1800" dirty="0">
                <a:latin typeface="Arial MT"/>
                <a:cs typeface="Arial MT"/>
              </a:rPr>
              <a:t>SLC-40</a:t>
            </a:r>
            <a:r>
              <a:rPr lang="en-US" sz="1800" spc="-35" dirty="0">
                <a:latin typeface="Arial MT"/>
                <a:cs typeface="Arial MT"/>
              </a:rPr>
              <a:t> </a:t>
            </a:r>
            <a:r>
              <a:rPr lang="en-US" sz="1800" dirty="0">
                <a:latin typeface="Arial MT"/>
                <a:cs typeface="Arial MT"/>
              </a:rPr>
              <a:t>&amp;</a:t>
            </a:r>
            <a:r>
              <a:rPr lang="en-US" sz="1800" spc="5" dirty="0">
                <a:latin typeface="Arial MT"/>
                <a:cs typeface="Arial MT"/>
              </a:rPr>
              <a:t> </a:t>
            </a:r>
            <a:r>
              <a:rPr lang="en-US" sz="1800" dirty="0">
                <a:latin typeface="Arial MT"/>
                <a:cs typeface="Arial MT"/>
              </a:rPr>
              <a:t>CCAFS</a:t>
            </a:r>
            <a:r>
              <a:rPr lang="en-US" sz="1800" spc="-20" dirty="0">
                <a:latin typeface="Arial MT"/>
                <a:cs typeface="Arial MT"/>
              </a:rPr>
              <a:t> </a:t>
            </a:r>
            <a:r>
              <a:rPr lang="en-US" sz="1800" dirty="0">
                <a:latin typeface="Arial MT"/>
                <a:cs typeface="Arial MT"/>
              </a:rPr>
              <a:t>LC-40</a:t>
            </a:r>
            <a:endParaRPr lang="en-IN" dirty="0"/>
          </a:p>
        </p:txBody>
      </p:sp>
      <p:sp>
        <p:nvSpPr>
          <p:cNvPr id="14" name="TextBox 13">
            <a:extLst>
              <a:ext uri="{FF2B5EF4-FFF2-40B4-BE49-F238E27FC236}">
                <a16:creationId xmlns:a16="http://schemas.microsoft.com/office/drawing/2014/main" id="{17678A4E-D3A6-4DD8-5F2F-3E8BD83534EF}"/>
              </a:ext>
            </a:extLst>
          </p:cNvPr>
          <p:cNvSpPr txBox="1"/>
          <p:nvPr/>
        </p:nvSpPr>
        <p:spPr>
          <a:xfrm>
            <a:off x="743425" y="4975653"/>
            <a:ext cx="3509920" cy="923330"/>
          </a:xfrm>
          <a:prstGeom prst="rect">
            <a:avLst/>
          </a:prstGeom>
          <a:noFill/>
        </p:spPr>
        <p:txBody>
          <a:bodyPr wrap="square" rtlCol="0">
            <a:spAutoFit/>
          </a:bodyPr>
          <a:lstStyle/>
          <a:p>
            <a:r>
              <a:rPr lang="en-IN" dirty="0"/>
              <a:t>(Green marks for successful launches and red for unsuccessful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75501" y="514241"/>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dirty="0">
                <a:solidFill>
                  <a:srgbClr val="0B49CB"/>
                </a:solidFill>
                <a:latin typeface="Abadi"/>
              </a:rPr>
              <a:t>Distances between CCAFS SLC-40 launch site to its proximities</a:t>
            </a:r>
          </a:p>
        </p:txBody>
      </p:sp>
      <p:pic>
        <p:nvPicPr>
          <p:cNvPr id="7" name="Picture 6">
            <a:extLst>
              <a:ext uri="{FF2B5EF4-FFF2-40B4-BE49-F238E27FC236}">
                <a16:creationId xmlns:a16="http://schemas.microsoft.com/office/drawing/2014/main" id="{F57E84D1-F7DC-D895-4ADF-827EBCB5B1DD}"/>
              </a:ext>
            </a:extLst>
          </p:cNvPr>
          <p:cNvPicPr>
            <a:picLocks noChangeAspect="1"/>
          </p:cNvPicPr>
          <p:nvPr/>
        </p:nvPicPr>
        <p:blipFill>
          <a:blip r:embed="rId3"/>
          <a:stretch>
            <a:fillRect/>
          </a:stretch>
        </p:blipFill>
        <p:spPr>
          <a:xfrm>
            <a:off x="6728635" y="1551569"/>
            <a:ext cx="4429743" cy="3127523"/>
          </a:xfrm>
          <a:prstGeom prst="rect">
            <a:avLst/>
          </a:prstGeom>
        </p:spPr>
      </p:pic>
      <p:pic>
        <p:nvPicPr>
          <p:cNvPr id="10" name="Picture 9">
            <a:extLst>
              <a:ext uri="{FF2B5EF4-FFF2-40B4-BE49-F238E27FC236}">
                <a16:creationId xmlns:a16="http://schemas.microsoft.com/office/drawing/2014/main" id="{5F52D038-DB30-6EEA-D729-966A63D14C25}"/>
              </a:ext>
            </a:extLst>
          </p:cNvPr>
          <p:cNvPicPr>
            <a:picLocks noChangeAspect="1"/>
          </p:cNvPicPr>
          <p:nvPr/>
        </p:nvPicPr>
        <p:blipFill>
          <a:blip r:embed="rId4"/>
          <a:stretch>
            <a:fillRect/>
          </a:stretch>
        </p:blipFill>
        <p:spPr>
          <a:xfrm>
            <a:off x="1033622" y="1517357"/>
            <a:ext cx="4569020" cy="3161735"/>
          </a:xfrm>
          <a:prstGeom prst="rect">
            <a:avLst/>
          </a:prstGeom>
        </p:spPr>
      </p:pic>
      <p:sp>
        <p:nvSpPr>
          <p:cNvPr id="11" name="TextBox 10">
            <a:extLst>
              <a:ext uri="{FF2B5EF4-FFF2-40B4-BE49-F238E27FC236}">
                <a16:creationId xmlns:a16="http://schemas.microsoft.com/office/drawing/2014/main" id="{E4831CAF-85C2-711B-D2FB-C053F35C9802}"/>
              </a:ext>
            </a:extLst>
          </p:cNvPr>
          <p:cNvSpPr txBox="1"/>
          <p:nvPr/>
        </p:nvSpPr>
        <p:spPr>
          <a:xfrm>
            <a:off x="1033623" y="5165124"/>
            <a:ext cx="10124756" cy="1477328"/>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system-ui"/>
              </a:rPr>
              <a:t>Railways and Highways are in close to minimize logistic cost.</a:t>
            </a:r>
          </a:p>
          <a:p>
            <a:pPr marL="285750" indent="-285750">
              <a:buFont typeface="Arial" panose="020B0604020202020204" pitchFamily="34" charset="0"/>
              <a:buChar char="•"/>
            </a:pPr>
            <a:r>
              <a:rPr lang="en-US" b="0" i="0" dirty="0">
                <a:effectLst/>
                <a:latin typeface="system-ui"/>
              </a:rPr>
              <a:t>Launch Sites are far from cities and close to coastline because crew has option to abort launch and attempt water landing, also to minimize people and property at risk from falling debris</a:t>
            </a:r>
          </a:p>
          <a:p>
            <a:pPr marL="285750" indent="-285750">
              <a:buFont typeface="Arial" panose="020B0604020202020204" pitchFamily="34" charset="0"/>
              <a:buChar char="•"/>
            </a:pPr>
            <a:endParaRPr lang="en-US" b="0" i="0" dirty="0">
              <a:effectLst/>
              <a:latin typeface="system-ui"/>
            </a:endParaRPr>
          </a:p>
          <a:p>
            <a:endParaRPr lang="en-IN"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Pie-Chart for launch success count for all sites</a:t>
            </a:r>
          </a:p>
        </p:txBody>
      </p:sp>
      <p:pic>
        <p:nvPicPr>
          <p:cNvPr id="4" name="Picture 3">
            <a:extLst>
              <a:ext uri="{FF2B5EF4-FFF2-40B4-BE49-F238E27FC236}">
                <a16:creationId xmlns:a16="http://schemas.microsoft.com/office/drawing/2014/main" id="{6A5B5700-44E5-D783-5A1E-4CA6CB6EE74D}"/>
              </a:ext>
            </a:extLst>
          </p:cNvPr>
          <p:cNvPicPr>
            <a:picLocks noChangeAspect="1"/>
          </p:cNvPicPr>
          <p:nvPr/>
        </p:nvPicPr>
        <p:blipFill>
          <a:blip r:embed="rId3"/>
          <a:stretch>
            <a:fillRect/>
          </a:stretch>
        </p:blipFill>
        <p:spPr>
          <a:xfrm>
            <a:off x="770011" y="1425145"/>
            <a:ext cx="10614682" cy="4143633"/>
          </a:xfrm>
          <a:prstGeom prst="rect">
            <a:avLst/>
          </a:prstGeom>
        </p:spPr>
      </p:pic>
      <p:sp>
        <p:nvSpPr>
          <p:cNvPr id="6" name="TextBox 5">
            <a:extLst>
              <a:ext uri="{FF2B5EF4-FFF2-40B4-BE49-F238E27FC236}">
                <a16:creationId xmlns:a16="http://schemas.microsoft.com/office/drawing/2014/main" id="{D9BDD50A-D149-D2CC-ECEE-8908B67DB8A5}"/>
              </a:ext>
            </a:extLst>
          </p:cNvPr>
          <p:cNvSpPr txBox="1"/>
          <p:nvPr/>
        </p:nvSpPr>
        <p:spPr>
          <a:xfrm>
            <a:off x="770011" y="5719185"/>
            <a:ext cx="10614682" cy="923330"/>
          </a:xfrm>
          <a:prstGeom prst="rect">
            <a:avLst/>
          </a:prstGeom>
          <a:noFill/>
        </p:spPr>
        <p:txBody>
          <a:bodyPr wrap="square" rtlCol="0">
            <a:spAutoFit/>
          </a:bodyPr>
          <a:lstStyle/>
          <a:p>
            <a:r>
              <a:rPr lang="en-US" sz="1800" spc="-5" dirty="0">
                <a:solidFill>
                  <a:srgbClr val="292929"/>
                </a:solidFill>
                <a:latin typeface="Arial MT"/>
                <a:cs typeface="Arial MT"/>
              </a:rPr>
              <a:t>Launch site </a:t>
            </a:r>
            <a:r>
              <a:rPr lang="en-US" sz="1800" spc="-10" dirty="0">
                <a:solidFill>
                  <a:srgbClr val="292929"/>
                </a:solidFill>
                <a:latin typeface="Arial MT"/>
                <a:cs typeface="Arial MT"/>
              </a:rPr>
              <a:t>KSC </a:t>
            </a:r>
            <a:r>
              <a:rPr lang="en-US" sz="1800" spc="-5" dirty="0">
                <a:solidFill>
                  <a:srgbClr val="292929"/>
                </a:solidFill>
                <a:latin typeface="Arial MT"/>
                <a:cs typeface="Arial MT"/>
              </a:rPr>
              <a:t>LC-39A </a:t>
            </a:r>
            <a:r>
              <a:rPr lang="en-US" sz="1800" spc="-10" dirty="0">
                <a:solidFill>
                  <a:srgbClr val="292929"/>
                </a:solidFill>
                <a:latin typeface="Arial MT"/>
                <a:cs typeface="Arial MT"/>
              </a:rPr>
              <a:t>has </a:t>
            </a:r>
            <a:r>
              <a:rPr lang="en-US" sz="1800" spc="-5" dirty="0">
                <a:solidFill>
                  <a:srgbClr val="292929"/>
                </a:solidFill>
                <a:latin typeface="Arial MT"/>
                <a:cs typeface="Arial MT"/>
              </a:rPr>
              <a:t>the highest </a:t>
            </a:r>
            <a:r>
              <a:rPr lang="en-US" sz="1800" spc="-10" dirty="0">
                <a:solidFill>
                  <a:srgbClr val="292929"/>
                </a:solidFill>
                <a:latin typeface="Arial MT"/>
                <a:cs typeface="Arial MT"/>
              </a:rPr>
              <a:t>launch </a:t>
            </a:r>
            <a:r>
              <a:rPr lang="en-US" sz="1800" spc="-5" dirty="0">
                <a:solidFill>
                  <a:srgbClr val="292929"/>
                </a:solidFill>
                <a:latin typeface="Arial MT"/>
                <a:cs typeface="Arial MT"/>
              </a:rPr>
              <a:t>success rate at </a:t>
            </a:r>
            <a:r>
              <a:rPr lang="en-US" sz="1800" spc="-10" dirty="0">
                <a:solidFill>
                  <a:srgbClr val="292929"/>
                </a:solidFill>
                <a:latin typeface="Arial MT"/>
                <a:cs typeface="Arial MT"/>
              </a:rPr>
              <a:t>41.7% </a:t>
            </a:r>
            <a:r>
              <a:rPr lang="en-US" sz="1800" spc="-5" dirty="0">
                <a:solidFill>
                  <a:srgbClr val="292929"/>
                </a:solidFill>
                <a:latin typeface="Arial MT"/>
                <a:cs typeface="Arial MT"/>
              </a:rPr>
              <a:t>while </a:t>
            </a:r>
            <a:r>
              <a:rPr lang="en-US" sz="1800" spc="-10" dirty="0">
                <a:solidFill>
                  <a:srgbClr val="292929"/>
                </a:solidFill>
                <a:latin typeface="Arial MT"/>
                <a:cs typeface="Arial MT"/>
              </a:rPr>
              <a:t>CCAFS </a:t>
            </a:r>
            <a:r>
              <a:rPr lang="en-US" sz="1800" spc="-5" dirty="0">
                <a:solidFill>
                  <a:srgbClr val="292929"/>
                </a:solidFill>
                <a:latin typeface="Arial MT"/>
                <a:cs typeface="Arial MT"/>
              </a:rPr>
              <a:t>SLC-40 has lowest success </a:t>
            </a:r>
            <a:r>
              <a:rPr lang="en-US" sz="1800" dirty="0">
                <a:solidFill>
                  <a:srgbClr val="292929"/>
                </a:solidFill>
                <a:latin typeface="Arial MT"/>
                <a:cs typeface="Arial MT"/>
              </a:rPr>
              <a:t> </a:t>
            </a:r>
            <a:r>
              <a:rPr lang="en-US" sz="1800" spc="-5" dirty="0">
                <a:solidFill>
                  <a:srgbClr val="292929"/>
                </a:solidFill>
                <a:latin typeface="Arial MT"/>
                <a:cs typeface="Arial MT"/>
              </a:rPr>
              <a:t>rate</a:t>
            </a:r>
            <a:r>
              <a:rPr lang="en-US" sz="1800" spc="5" dirty="0">
                <a:solidFill>
                  <a:srgbClr val="292929"/>
                </a:solidFill>
                <a:latin typeface="Arial MT"/>
                <a:cs typeface="Arial MT"/>
              </a:rPr>
              <a:t> </a:t>
            </a:r>
            <a:r>
              <a:rPr lang="en-US" sz="1800" spc="-5" dirty="0">
                <a:solidFill>
                  <a:srgbClr val="292929"/>
                </a:solidFill>
                <a:latin typeface="Arial MT"/>
                <a:cs typeface="Arial MT"/>
              </a:rPr>
              <a:t>of 13%</a:t>
            </a:r>
            <a:endParaRPr lang="en-US" sz="1800" dirty="0">
              <a:latin typeface="Arial MT"/>
              <a:cs typeface="Arial MT"/>
            </a:endParaRPr>
          </a:p>
          <a:p>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626318"/>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01F42372-E2F0-F749-9DCD-83F75A09E275}"/>
              </a:ext>
            </a:extLst>
          </p:cNvPr>
          <p:cNvSpPr txBox="1"/>
          <p:nvPr/>
        </p:nvSpPr>
        <p:spPr>
          <a:xfrm>
            <a:off x="828068" y="1479402"/>
            <a:ext cx="10530114" cy="2308324"/>
          </a:xfrm>
          <a:prstGeom prst="rect">
            <a:avLst/>
          </a:prstGeom>
          <a:noFill/>
        </p:spPr>
        <p:txBody>
          <a:bodyPr wrap="square" rtlCol="0">
            <a:spAutoFit/>
          </a:bodyPr>
          <a:lstStyle/>
          <a:p>
            <a:endParaRPr lang="en-US" b="1" dirty="0"/>
          </a:p>
          <a:p>
            <a:r>
              <a:rPr lang="en-US" dirty="0"/>
              <a:t>As a data scientist at Space Y, a new rocket company aiming to compete with SpaceX, our mission is to analyze and predict the outcomes of rocket launches, specifically focusing on the Falcon 9 first stage landing success. SpaceX's ability to reuse the first stage of its rockets is a significant cost-saving advantage, allowing it to offer launch services at a fraction of the cost of its competitors. Understanding and predicting whether the Falcon 9 first stage will successfully land is crucial in estimating launch costs and formulating competitive strategies in the commercial space industry.</a:t>
            </a:r>
          </a:p>
          <a:p>
            <a:endParaRPr lang="en-IN" dirty="0"/>
          </a:p>
        </p:txBody>
      </p:sp>
      <p:sp>
        <p:nvSpPr>
          <p:cNvPr id="3" name="TextBox 2">
            <a:extLst>
              <a:ext uri="{FF2B5EF4-FFF2-40B4-BE49-F238E27FC236}">
                <a16:creationId xmlns:a16="http://schemas.microsoft.com/office/drawing/2014/main" id="{39401353-68FE-44EC-28C6-A4ACE5839D8D}"/>
              </a:ext>
            </a:extLst>
          </p:cNvPr>
          <p:cNvSpPr txBox="1"/>
          <p:nvPr/>
        </p:nvSpPr>
        <p:spPr>
          <a:xfrm>
            <a:off x="828068" y="3946596"/>
            <a:ext cx="10530114" cy="2862322"/>
          </a:xfrm>
          <a:prstGeom prst="rect">
            <a:avLst/>
          </a:prstGeom>
          <a:noFill/>
        </p:spPr>
        <p:txBody>
          <a:bodyPr wrap="square" rtlCol="0">
            <a:spAutoFit/>
          </a:bodyPr>
          <a:lstStyle/>
          <a:p>
            <a:r>
              <a:rPr lang="en-IN" b="1" dirty="0"/>
              <a:t>Key Questions to Address: </a:t>
            </a:r>
          </a:p>
          <a:p>
            <a:endParaRPr lang="en-US" b="1" dirty="0"/>
          </a:p>
          <a:p>
            <a:r>
              <a:rPr lang="en-US" dirty="0"/>
              <a:t>1. Can we accurately predict the likelihood of a Falcon 9 first stage landing success?</a:t>
            </a:r>
          </a:p>
          <a:p>
            <a:r>
              <a:rPr lang="en-US" dirty="0"/>
              <a:t>          - The goal is to develop a machine learning model that predicts whether the first stage will land </a:t>
            </a:r>
          </a:p>
          <a:p>
            <a:r>
              <a:rPr lang="en-US" dirty="0"/>
              <a:t>            successfully, using publicly available data and historical launch records.</a:t>
            </a:r>
          </a:p>
          <a:p>
            <a:pPr marL="285750" indent="-285750">
              <a:buFont typeface="Arial" panose="020B0604020202020204" pitchFamily="34" charset="0"/>
              <a:buChar char="•"/>
            </a:pPr>
            <a:endParaRPr lang="en-US" dirty="0"/>
          </a:p>
          <a:p>
            <a:r>
              <a:rPr lang="en-US" dirty="0"/>
              <a:t>2. How can these predictions be used to optimize launch costs and improve competitive positioning?</a:t>
            </a:r>
          </a:p>
          <a:p>
            <a:r>
              <a:rPr lang="en-US" dirty="0"/>
              <a:t>          - By determining the likelihood of a successful landing, Space Y can better estimate the costs of launches</a:t>
            </a:r>
          </a:p>
          <a:p>
            <a:r>
              <a:rPr lang="en-US" dirty="0"/>
              <a:t>             and make informed decisions to compete effectively with SpaceX.</a:t>
            </a:r>
          </a:p>
          <a:p>
            <a:pPr algn="ctr"/>
            <a:r>
              <a:rPr lang="en-US" dirty="0"/>
              <a:t>                   </a:t>
            </a:r>
            <a:endParaRPr lang="en-IN"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34027" y="40651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dirty="0">
                <a:solidFill>
                  <a:srgbClr val="0B49CB"/>
                </a:solidFill>
                <a:latin typeface="Abadi"/>
              </a:rPr>
              <a:t>Pie chart for the launch site with highest launch success ratio</a:t>
            </a:r>
          </a:p>
        </p:txBody>
      </p:sp>
      <p:pic>
        <p:nvPicPr>
          <p:cNvPr id="4" name="Picture 3">
            <a:extLst>
              <a:ext uri="{FF2B5EF4-FFF2-40B4-BE49-F238E27FC236}">
                <a16:creationId xmlns:a16="http://schemas.microsoft.com/office/drawing/2014/main" id="{87921484-9A12-7E92-2FEA-0DF24BA21196}"/>
              </a:ext>
            </a:extLst>
          </p:cNvPr>
          <p:cNvPicPr>
            <a:picLocks noChangeAspect="1"/>
          </p:cNvPicPr>
          <p:nvPr/>
        </p:nvPicPr>
        <p:blipFill>
          <a:blip r:embed="rId3"/>
          <a:stretch>
            <a:fillRect/>
          </a:stretch>
        </p:blipFill>
        <p:spPr>
          <a:xfrm>
            <a:off x="815546" y="1466335"/>
            <a:ext cx="10515600" cy="3995351"/>
          </a:xfrm>
          <a:prstGeom prst="rect">
            <a:avLst/>
          </a:prstGeom>
        </p:spPr>
      </p:pic>
      <p:sp>
        <p:nvSpPr>
          <p:cNvPr id="6" name="TextBox 5">
            <a:extLst>
              <a:ext uri="{FF2B5EF4-FFF2-40B4-BE49-F238E27FC236}">
                <a16:creationId xmlns:a16="http://schemas.microsoft.com/office/drawing/2014/main" id="{C58D95F4-B76D-FF70-9B9B-E5ED08000035}"/>
              </a:ext>
            </a:extLst>
          </p:cNvPr>
          <p:cNvSpPr txBox="1"/>
          <p:nvPr/>
        </p:nvSpPr>
        <p:spPr>
          <a:xfrm>
            <a:off x="774786" y="5772405"/>
            <a:ext cx="10597119" cy="400110"/>
          </a:xfrm>
          <a:prstGeom prst="rect">
            <a:avLst/>
          </a:prstGeom>
          <a:noFill/>
        </p:spPr>
        <p:txBody>
          <a:bodyPr wrap="square" rtlCol="0">
            <a:spAutoFit/>
          </a:bodyPr>
          <a:lstStyle/>
          <a:p>
            <a:r>
              <a:rPr lang="en-IN" sz="2000" dirty="0"/>
              <a:t>It is observed that launch site KSC LC_39A have highest launch success ratio of nearly 3:4</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16" name="Picture 15">
            <a:extLst>
              <a:ext uri="{FF2B5EF4-FFF2-40B4-BE49-F238E27FC236}">
                <a16:creationId xmlns:a16="http://schemas.microsoft.com/office/drawing/2014/main" id="{13821AB6-F5BA-7044-E1DD-C62F956285A0}"/>
              </a:ext>
            </a:extLst>
          </p:cNvPr>
          <p:cNvPicPr>
            <a:picLocks noChangeAspect="1"/>
          </p:cNvPicPr>
          <p:nvPr/>
        </p:nvPicPr>
        <p:blipFill>
          <a:blip r:embed="rId3"/>
          <a:stretch>
            <a:fillRect/>
          </a:stretch>
        </p:blipFill>
        <p:spPr>
          <a:xfrm>
            <a:off x="840260" y="1357819"/>
            <a:ext cx="10231394" cy="2468607"/>
          </a:xfrm>
          <a:prstGeom prst="rect">
            <a:avLst/>
          </a:prstGeom>
        </p:spPr>
      </p:pic>
      <p:pic>
        <p:nvPicPr>
          <p:cNvPr id="18" name="Picture 17">
            <a:extLst>
              <a:ext uri="{FF2B5EF4-FFF2-40B4-BE49-F238E27FC236}">
                <a16:creationId xmlns:a16="http://schemas.microsoft.com/office/drawing/2014/main" id="{9653EFCF-43B7-D7A8-11D1-142481E0E455}"/>
              </a:ext>
            </a:extLst>
          </p:cNvPr>
          <p:cNvPicPr>
            <a:picLocks noChangeAspect="1"/>
          </p:cNvPicPr>
          <p:nvPr/>
        </p:nvPicPr>
        <p:blipFill>
          <a:blip r:embed="rId4"/>
          <a:stretch>
            <a:fillRect/>
          </a:stretch>
        </p:blipFill>
        <p:spPr>
          <a:xfrm>
            <a:off x="840260" y="3921211"/>
            <a:ext cx="10231394" cy="264434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sites(Cont…)</a:t>
            </a:r>
          </a:p>
        </p:txBody>
      </p:sp>
      <p:sp>
        <p:nvSpPr>
          <p:cNvPr id="7" name="TextBox 6">
            <a:extLst>
              <a:ext uri="{FF2B5EF4-FFF2-40B4-BE49-F238E27FC236}">
                <a16:creationId xmlns:a16="http://schemas.microsoft.com/office/drawing/2014/main" id="{B3031DE7-7106-2228-BFE4-5768C45AD1A5}"/>
              </a:ext>
            </a:extLst>
          </p:cNvPr>
          <p:cNvSpPr txBox="1"/>
          <p:nvPr/>
        </p:nvSpPr>
        <p:spPr>
          <a:xfrm>
            <a:off x="801016" y="5009910"/>
            <a:ext cx="10453589" cy="923330"/>
          </a:xfrm>
          <a:prstGeom prst="rect">
            <a:avLst/>
          </a:prstGeom>
          <a:noFill/>
        </p:spPr>
        <p:txBody>
          <a:bodyPr wrap="square" rtlCol="0">
            <a:spAutoFit/>
          </a:bodyPr>
          <a:lstStyle/>
          <a:p>
            <a:pPr marL="285750" indent="-285750">
              <a:buFont typeface="Arial" panose="020B0604020202020204" pitchFamily="34" charset="0"/>
              <a:buChar char="•"/>
            </a:pPr>
            <a:r>
              <a:rPr lang="en-IN"/>
              <a:t>Payload between 1900 and 5300 (kg) and highest success rate while payload between  6000 and  9500(kg) have lowest success rate as evident in the figures.</a:t>
            </a:r>
          </a:p>
          <a:p>
            <a:pPr marL="285750" indent="-285750">
              <a:buFont typeface="Arial" panose="020B0604020202020204" pitchFamily="34" charset="0"/>
              <a:buChar char="•"/>
            </a:pPr>
            <a:r>
              <a:rPr lang="en-US"/>
              <a:t>FT Booster version has the highest launch success rate.</a:t>
            </a:r>
            <a:endParaRPr lang="en-US" dirty="0"/>
          </a:p>
        </p:txBody>
      </p:sp>
      <p:pic>
        <p:nvPicPr>
          <p:cNvPr id="11" name="Picture 10">
            <a:extLst>
              <a:ext uri="{FF2B5EF4-FFF2-40B4-BE49-F238E27FC236}">
                <a16:creationId xmlns:a16="http://schemas.microsoft.com/office/drawing/2014/main" id="{044D02D4-7E05-FAFF-8ABA-1232CC1D1853}"/>
              </a:ext>
            </a:extLst>
          </p:cNvPr>
          <p:cNvPicPr>
            <a:picLocks noChangeAspect="1"/>
          </p:cNvPicPr>
          <p:nvPr/>
        </p:nvPicPr>
        <p:blipFill>
          <a:blip r:embed="rId3"/>
          <a:stretch>
            <a:fillRect/>
          </a:stretch>
        </p:blipFill>
        <p:spPr>
          <a:xfrm>
            <a:off x="832022" y="1515762"/>
            <a:ext cx="10515599" cy="3138616"/>
          </a:xfrm>
          <a:prstGeom prst="rect">
            <a:avLst/>
          </a:prstGeom>
        </p:spPr>
      </p:pic>
    </p:spTree>
    <p:extLst>
      <p:ext uri="{BB962C8B-B14F-4D97-AF65-F5344CB8AC3E}">
        <p14:creationId xmlns:p14="http://schemas.microsoft.com/office/powerpoint/2010/main" val="2216599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9B1632B9-0C5C-042E-92B6-4B5E292A2C02}"/>
              </a:ext>
            </a:extLst>
          </p:cNvPr>
          <p:cNvGraphicFramePr/>
          <p:nvPr>
            <p:extLst>
              <p:ext uri="{D42A27DB-BD31-4B8C-83A1-F6EECF244321}">
                <p14:modId xmlns:p14="http://schemas.microsoft.com/office/powerpoint/2010/main" val="1798184652"/>
              </p:ext>
            </p:extLst>
          </p:nvPr>
        </p:nvGraphicFramePr>
        <p:xfrm>
          <a:off x="1661296" y="1576402"/>
          <a:ext cx="8718379" cy="353929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7C0220B-091A-EC87-99D8-715FA7EC11DB}"/>
              </a:ext>
            </a:extLst>
          </p:cNvPr>
          <p:cNvSpPr txBox="1"/>
          <p:nvPr/>
        </p:nvSpPr>
        <p:spPr>
          <a:xfrm>
            <a:off x="889687" y="5519351"/>
            <a:ext cx="10515600" cy="923330"/>
          </a:xfrm>
          <a:prstGeom prst="rect">
            <a:avLst/>
          </a:prstGeom>
          <a:noFill/>
        </p:spPr>
        <p:txBody>
          <a:bodyPr wrap="square" rtlCol="0">
            <a:spAutoFit/>
          </a:bodyPr>
          <a:lstStyle/>
          <a:p>
            <a:r>
              <a:rPr lang="en-US" b="0" dirty="0">
                <a:solidFill>
                  <a:srgbClr val="121619"/>
                </a:solidFill>
                <a:effectLst/>
                <a:latin typeface="Consolas" panose="020B0609020204030204" pitchFamily="49" charset="0"/>
              </a:rPr>
              <a:t>All the methods perform equally on the test data: i.e. They all have the same accuracy of 83.33% on the test Data</a:t>
            </a:r>
          </a:p>
          <a:p>
            <a:endParaRPr lang="en-IN" dirty="0"/>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67360" y="1543009"/>
            <a:ext cx="5875776" cy="708497"/>
          </a:xfrm>
          <a:prstGeom prst="rect">
            <a:avLst/>
          </a:prstGeom>
        </p:spPr>
        <p:txBody>
          <a:bodyPr>
            <a:noAutofit/>
          </a:bodyPr>
          <a:lstStyle/>
          <a:p>
            <a:pPr marL="0" indent="0">
              <a:lnSpc>
                <a:spcPct val="100000"/>
              </a:lnSpc>
              <a:spcBef>
                <a:spcPts val="1400"/>
              </a:spcBef>
              <a:buNone/>
            </a:pPr>
            <a:r>
              <a:rPr lang="en-US" sz="2000" dirty="0">
                <a:solidFill>
                  <a:schemeClr val="accent3">
                    <a:lumMod val="25000"/>
                  </a:schemeClr>
                </a:solidFill>
                <a:latin typeface="Calibri (Body)"/>
              </a:rPr>
              <a:t>As all the models have same accuracy, therefore they have same confusion matrix too.</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18526" y="54829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94B1037-60D9-EE1F-1FBE-8C984E268609}"/>
              </a:ext>
            </a:extLst>
          </p:cNvPr>
          <p:cNvPicPr>
            <a:picLocks noChangeAspect="1"/>
          </p:cNvPicPr>
          <p:nvPr/>
        </p:nvPicPr>
        <p:blipFill>
          <a:blip r:embed="rId3"/>
          <a:stretch>
            <a:fillRect/>
          </a:stretch>
        </p:blipFill>
        <p:spPr>
          <a:xfrm>
            <a:off x="6649575" y="1451594"/>
            <a:ext cx="4808397" cy="4573979"/>
          </a:xfrm>
          <a:prstGeom prst="rect">
            <a:avLst/>
          </a:prstGeom>
        </p:spPr>
      </p:pic>
      <p:sp>
        <p:nvSpPr>
          <p:cNvPr id="6" name="TextBox 5">
            <a:extLst>
              <a:ext uri="{FF2B5EF4-FFF2-40B4-BE49-F238E27FC236}">
                <a16:creationId xmlns:a16="http://schemas.microsoft.com/office/drawing/2014/main" id="{3EB4D175-993E-101E-A9FF-A5D307317509}"/>
              </a:ext>
            </a:extLst>
          </p:cNvPr>
          <p:cNvSpPr txBox="1"/>
          <p:nvPr/>
        </p:nvSpPr>
        <p:spPr>
          <a:xfrm>
            <a:off x="467360" y="2218004"/>
            <a:ext cx="6024880" cy="2246769"/>
          </a:xfrm>
          <a:prstGeom prst="rect">
            <a:avLst/>
          </a:prstGeom>
          <a:noFill/>
        </p:spPr>
        <p:txBody>
          <a:bodyPr wrap="square" rtlCol="0">
            <a:spAutoFit/>
          </a:bodyPr>
          <a:lstStyle/>
          <a:p>
            <a:r>
              <a:rPr lang="en-US" sz="2000" dirty="0"/>
              <a:t>Examining the confusion matrix, we see that models can distinguish between the different classes.  We see that the problem is false positives.</a:t>
            </a:r>
          </a:p>
          <a:p>
            <a:r>
              <a:rPr lang="en-US" sz="2000" dirty="0"/>
              <a:t>True Positive - 12 (True label is landed, Predicted label is also landed)</a:t>
            </a:r>
          </a:p>
          <a:p>
            <a:r>
              <a:rPr lang="en-US" sz="2000" dirty="0"/>
              <a:t>False Positive - 3 (True label is not landed, Predicted label is landed)</a:t>
            </a:r>
            <a:endParaRPr lang="en-IN" sz="2000" dirty="0"/>
          </a:p>
        </p:txBody>
      </p:sp>
      <p:sp>
        <p:nvSpPr>
          <p:cNvPr id="10" name="TextBox 9">
            <a:extLst>
              <a:ext uri="{FF2B5EF4-FFF2-40B4-BE49-F238E27FC236}">
                <a16:creationId xmlns:a16="http://schemas.microsoft.com/office/drawing/2014/main" id="{E35472A5-BBEA-DCF4-9E2D-D59F65ED35FE}"/>
              </a:ext>
            </a:extLst>
          </p:cNvPr>
          <p:cNvSpPr txBox="1"/>
          <p:nvPr/>
        </p:nvSpPr>
        <p:spPr>
          <a:xfrm>
            <a:off x="467360" y="4437828"/>
            <a:ext cx="6024880"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Precision</a:t>
            </a:r>
            <a:r>
              <a:rPr kumimoji="0" lang="en-US" altLang="en-US" sz="1800" b="0" i="0" u="none" strike="noStrike" cap="none" normalizeH="0" baseline="0" dirty="0">
                <a:ln>
                  <a:noFill/>
                </a:ln>
                <a:solidFill>
                  <a:schemeClr val="tx1"/>
                </a:solidFill>
                <a:effectLst/>
                <a:latin typeface="Arial" panose="020B0604020202020204" pitchFamily="34" charset="0"/>
              </a:rPr>
              <a:t> = TP / (TP + FP) = 12 / 15 = 0.8</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Recall</a:t>
            </a:r>
            <a:r>
              <a:rPr kumimoji="0" lang="en-US" altLang="en-US" sz="1800" b="0" i="0" u="none" strike="noStrike" cap="none" normalizeH="0" baseline="0" dirty="0">
                <a:ln>
                  <a:noFill/>
                </a:ln>
                <a:solidFill>
                  <a:schemeClr val="tx1"/>
                </a:solidFill>
                <a:effectLst/>
                <a:latin typeface="Arial" panose="020B0604020202020204" pitchFamily="34" charset="0"/>
              </a:rPr>
              <a:t> = TP / (TP + FN) = 12 / 12 =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F1 Score</a:t>
            </a:r>
            <a:r>
              <a:rPr kumimoji="0" lang="en-US" altLang="en-US" sz="1800" b="0" i="0" u="none" strike="noStrike" cap="none" normalizeH="0" baseline="0" dirty="0">
                <a:ln>
                  <a:noFill/>
                </a:ln>
                <a:solidFill>
                  <a:schemeClr val="tx1"/>
                </a:solidFill>
                <a:effectLst/>
                <a:latin typeface="Arial" panose="020B0604020202020204" pitchFamily="34" charset="0"/>
              </a:rPr>
              <a:t> = 2 * (Precision * Recall) / (Precision + Recall)</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2 * (0.8 * 1) / (0.8 + 1) = 0.89</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Accuracy</a:t>
            </a:r>
            <a:r>
              <a:rPr kumimoji="0" lang="en-US" altLang="en-US" sz="1800" b="0" i="0" u="none" strike="noStrike" cap="none" normalizeH="0" baseline="0" dirty="0">
                <a:ln>
                  <a:noFill/>
                </a:ln>
                <a:solidFill>
                  <a:schemeClr val="tx1"/>
                </a:solidFill>
                <a:effectLst/>
                <a:latin typeface="Arial" panose="020B0604020202020204" pitchFamily="34" charset="0"/>
              </a:rPr>
              <a:t> = (TP + TN) / (TP + TN + FP + FN) = 0.833</a:t>
            </a:r>
          </a:p>
          <a:p>
            <a:endParaRPr lang="en-IN" dirty="0"/>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Rectangle 1">
            <a:extLst>
              <a:ext uri="{FF2B5EF4-FFF2-40B4-BE49-F238E27FC236}">
                <a16:creationId xmlns:a16="http://schemas.microsoft.com/office/drawing/2014/main" id="{31110DB0-248A-7D89-002C-8B2EC902A210}"/>
              </a:ext>
            </a:extLst>
          </p:cNvPr>
          <p:cNvSpPr>
            <a:spLocks noChangeArrowheads="1"/>
          </p:cNvSpPr>
          <p:nvPr/>
        </p:nvSpPr>
        <p:spPr bwMode="auto">
          <a:xfrm>
            <a:off x="770011" y="1175496"/>
            <a:ext cx="1060918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Overall all model performance similar on the test set.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Most launch sites are located near the equator to take advantage of the Earth's rotational speed, reducing fuel and booster costs.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All launch sites are situated close to the coast, railways and highways to reduce logistics cost.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success rate of launches has increased over time.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KSC LC-39A launch site has the highest success rate among launch sites, achieving a 100% success rate for launches with payloads less than 5,500 kg.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Across all launch sites, a higher payload mass (kg) is associated with a higher success rate.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Orbits such as ES-L1, GEO, HEO, and SSO have a 100% success rate.</a:t>
            </a:r>
          </a:p>
        </p:txBody>
      </p:sp>
      <p:sp>
        <p:nvSpPr>
          <p:cNvPr id="3" name="TextBox 2">
            <a:extLst>
              <a:ext uri="{FF2B5EF4-FFF2-40B4-BE49-F238E27FC236}">
                <a16:creationId xmlns:a16="http://schemas.microsoft.com/office/drawing/2014/main" id="{68D3DB23-6FB3-5CE0-7836-5A4059123BF9}"/>
              </a:ext>
            </a:extLst>
          </p:cNvPr>
          <p:cNvSpPr txBox="1"/>
          <p:nvPr/>
        </p:nvSpPr>
        <p:spPr>
          <a:xfrm>
            <a:off x="852365" y="5103772"/>
            <a:ext cx="10350891" cy="1323439"/>
          </a:xfrm>
          <a:prstGeom prst="rect">
            <a:avLst/>
          </a:prstGeom>
          <a:noFill/>
        </p:spPr>
        <p:txBody>
          <a:bodyPr wrap="square" rtlCol="0">
            <a:spAutoFit/>
          </a:bodyPr>
          <a:lstStyle/>
          <a:p>
            <a:r>
              <a:rPr lang="en-IN" sz="2000" dirty="0"/>
              <a:t>AS future possibility </a:t>
            </a:r>
            <a:r>
              <a:rPr lang="en-US" sz="2000" dirty="0"/>
              <a:t>expanding the dataset may enhance the predictive analytics results and determine whether the findings can be generalized to a broader dataset. These results can help Space Y to better estimate the costs of launches and make informed decisions to compete effectively with SpaceX.</a:t>
            </a:r>
            <a:endParaRPr lang="en-IN" sz="2000" dirty="0"/>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64882"/>
            <a:ext cx="10515600" cy="4754468"/>
          </a:xfrm>
          <a:prstGeom prst="rect">
            <a:avLst/>
          </a:prstGeom>
        </p:spPr>
        <p:txBody>
          <a:bodyPr>
            <a:normAutofit/>
          </a:bodyPr>
          <a:lstStyle/>
          <a:p>
            <a:pPr>
              <a:lnSpc>
                <a:spcPct val="100000"/>
              </a:lnSpc>
              <a:spcBef>
                <a:spcPts val="1400"/>
              </a:spcBef>
            </a:pPr>
            <a:r>
              <a:rPr lang="en-US" sz="2000" dirty="0">
                <a:solidFill>
                  <a:srgbClr val="121619"/>
                </a:solidFill>
              </a:rPr>
              <a:t>To request rocket launch data from SpaceX API following URL was used : </a:t>
            </a:r>
            <a:r>
              <a:rPr lang="en-IN" sz="2000" b="0" dirty="0">
                <a:solidFill>
                  <a:srgbClr val="CE9178"/>
                </a:solidFill>
                <a:effectLst/>
                <a:hlinkClick r:id="rId4"/>
              </a:rPr>
              <a:t>https://api.spacexdata.com/v4/launches/past</a:t>
            </a:r>
            <a:endParaRPr lang="en-IN" sz="2000" b="0" dirty="0">
              <a:solidFill>
                <a:srgbClr val="CE9178"/>
              </a:solidFill>
              <a:effectLst/>
            </a:endParaRPr>
          </a:p>
          <a:p>
            <a:pPr>
              <a:lnSpc>
                <a:spcPct val="100000"/>
              </a:lnSpc>
              <a:spcBef>
                <a:spcPts val="1400"/>
              </a:spcBef>
            </a:pPr>
            <a:r>
              <a:rPr lang="en-US" sz="2000" b="0" dirty="0">
                <a:solidFill>
                  <a:srgbClr val="121619"/>
                </a:solidFill>
                <a:effectLst/>
              </a:rPr>
              <a:t>To make the requested JSON results more consistent, following static response object was used: </a:t>
            </a:r>
            <a:r>
              <a:rPr lang="en-US" sz="2000" b="0" dirty="0">
                <a:solidFill>
                  <a:srgbClr val="121619"/>
                </a:solidFill>
                <a:effectLst/>
                <a:hlinkClick r:id="rId5"/>
              </a:rPr>
              <a:t>https://cf-courses-data.s3.us.cloud-object-storage.appdomain.cloud/IBM-DS0321EN-SkillsNetwork/datasets/API_call_spacex_api.json</a:t>
            </a:r>
            <a:endParaRPr lang="en-US" sz="2000" b="0" dirty="0">
              <a:solidFill>
                <a:srgbClr val="121619"/>
              </a:solidFill>
              <a:effectLst/>
            </a:endParaRPr>
          </a:p>
          <a:p>
            <a:pPr>
              <a:lnSpc>
                <a:spcPct val="100000"/>
              </a:lnSpc>
              <a:spcBef>
                <a:spcPts val="1400"/>
              </a:spcBef>
            </a:pPr>
            <a:r>
              <a:rPr lang="en-IN" sz="2000" dirty="0">
                <a:solidFill>
                  <a:srgbClr val="121619"/>
                </a:solidFill>
              </a:rPr>
              <a:t>The Wikipedia site used for web scraping SPACEX data is: </a:t>
            </a:r>
            <a:r>
              <a:rPr lang="en-IN" sz="2000" dirty="0">
                <a:solidFill>
                  <a:srgbClr val="121619"/>
                </a:solidFill>
                <a:hlinkClick r:id="rId6"/>
              </a:rPr>
              <a:t>https://en.wikipedia.org/w/index.php?title=List_of_Falcon_9_and_Falcon_Heavy_launches&amp;oldid=1027686922</a:t>
            </a:r>
            <a:endParaRPr lang="en-IN" sz="2000" dirty="0">
              <a:solidFill>
                <a:srgbClr val="121619"/>
              </a:solidFill>
            </a:endParaRPr>
          </a:p>
          <a:p>
            <a:pPr>
              <a:lnSpc>
                <a:spcPct val="100000"/>
              </a:lnSpc>
              <a:spcBef>
                <a:spcPts val="1400"/>
              </a:spcBef>
            </a:pPr>
            <a:r>
              <a:rPr lang="en-IN" sz="2000" b="0" dirty="0">
                <a:solidFill>
                  <a:srgbClr val="121619"/>
                </a:solidFill>
                <a:effectLst/>
              </a:rPr>
              <a:t>The dataset </a:t>
            </a:r>
            <a:r>
              <a:rPr lang="en-IN" sz="2000" dirty="0">
                <a:solidFill>
                  <a:srgbClr val="121619"/>
                </a:solidFill>
              </a:rPr>
              <a:t>used for marking all launch sites on map in folium: </a:t>
            </a:r>
            <a:r>
              <a:rPr lang="en-IN" sz="2000" dirty="0">
                <a:solidFill>
                  <a:srgbClr val="121619"/>
                </a:solidFill>
                <a:hlinkClick r:id="rId6"/>
              </a:rPr>
              <a:t>https://en.wikipedia.org/w/index.php?title=List_of_Falcon_9_and_Falcon_Heavy_launches&amp;oldid=1027686922</a:t>
            </a:r>
            <a:endParaRPr lang="en-IN" sz="2000" b="0" dirty="0">
              <a:solidFill>
                <a:srgbClr val="121619"/>
              </a:solidFill>
              <a:effectLst/>
            </a:endParaRPr>
          </a:p>
          <a:p>
            <a:pPr>
              <a:lnSpc>
                <a:spcPct val="100000"/>
              </a:lnSpc>
              <a:spcBef>
                <a:spcPts val="1400"/>
              </a:spcBef>
            </a:pPr>
            <a:endParaRPr lang="en-IN" sz="2200" b="0" dirty="0">
              <a:solidFill>
                <a:srgbClr val="CE9178"/>
              </a:solidFill>
              <a:effectLst/>
              <a:latin typeface="Abadi" panose="020B0604020104020204" pitchFamily="34" charset="0"/>
            </a:endParaRPr>
          </a:p>
          <a:p>
            <a:pPr>
              <a:lnSpc>
                <a:spcPct val="100000"/>
              </a:lnSpc>
              <a:spcBef>
                <a:spcPts val="1400"/>
              </a:spcBef>
            </a:pPr>
            <a:endParaRPr lang="en-IN" sz="1600" b="0" dirty="0">
              <a:solidFill>
                <a:srgbClr val="CCCCCC"/>
              </a:solidFill>
              <a:effectLst/>
              <a:latin typeface="Consolas" panose="020B0609020204030204" pitchFamily="49" charset="0"/>
            </a:endParaRPr>
          </a:p>
          <a:p>
            <a:pPr>
              <a:lnSpc>
                <a:spcPct val="100000"/>
              </a:lnSpc>
              <a:spcBef>
                <a:spcPts val="1400"/>
              </a:spcBef>
            </a:pPr>
            <a:endParaRPr lang="en-IN" sz="2200" b="0" dirty="0">
              <a:solidFill>
                <a:srgbClr val="121619"/>
              </a:solidFill>
              <a:effectLst/>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64882"/>
            <a:ext cx="10515600" cy="4754468"/>
          </a:xfrm>
          <a:prstGeom prst="rect">
            <a:avLst/>
          </a:prstGeom>
        </p:spPr>
        <p:txBody>
          <a:bodyPr>
            <a:normAutofit/>
          </a:bodyPr>
          <a:lstStyle/>
          <a:p>
            <a:pPr>
              <a:lnSpc>
                <a:spcPct val="100000"/>
              </a:lnSpc>
              <a:spcBef>
                <a:spcPts val="1400"/>
              </a:spcBef>
            </a:pPr>
            <a:r>
              <a:rPr lang="en-IN" sz="2200" dirty="0">
                <a:solidFill>
                  <a:srgbClr val="121619"/>
                </a:solidFill>
              </a:rPr>
              <a:t>The following scatter plot was created to study the relation between flight number payload mass and launch success – </a:t>
            </a:r>
          </a:p>
          <a:p>
            <a:pPr>
              <a:lnSpc>
                <a:spcPct val="100000"/>
              </a:lnSpc>
              <a:spcBef>
                <a:spcPts val="1400"/>
              </a:spcBef>
            </a:pPr>
            <a:endParaRPr lang="en-IN" sz="2200" b="0" dirty="0">
              <a:solidFill>
                <a:srgbClr val="121619"/>
              </a:solidFill>
              <a:effectLst/>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(Cont…)</a:t>
            </a:r>
            <a:endParaRPr lang="en-US" dirty="0">
              <a:solidFill>
                <a:srgbClr val="0B49CB"/>
              </a:solidFill>
            </a:endParaRPr>
          </a:p>
        </p:txBody>
      </p:sp>
      <p:pic>
        <p:nvPicPr>
          <p:cNvPr id="3" name="Picture 2">
            <a:extLst>
              <a:ext uri="{FF2B5EF4-FFF2-40B4-BE49-F238E27FC236}">
                <a16:creationId xmlns:a16="http://schemas.microsoft.com/office/drawing/2014/main" id="{EE19C228-5A07-ED99-1806-729FAC461A43}"/>
              </a:ext>
            </a:extLst>
          </p:cNvPr>
          <p:cNvPicPr>
            <a:picLocks noChangeAspect="1"/>
          </p:cNvPicPr>
          <p:nvPr/>
        </p:nvPicPr>
        <p:blipFill>
          <a:blip r:embed="rId4"/>
          <a:stretch>
            <a:fillRect/>
          </a:stretch>
        </p:blipFill>
        <p:spPr>
          <a:xfrm>
            <a:off x="699672" y="2463562"/>
            <a:ext cx="10651198" cy="2691435"/>
          </a:xfrm>
          <a:prstGeom prst="rect">
            <a:avLst/>
          </a:prstGeom>
        </p:spPr>
      </p:pic>
      <p:sp>
        <p:nvSpPr>
          <p:cNvPr id="4" name="TextBox 3">
            <a:extLst>
              <a:ext uri="{FF2B5EF4-FFF2-40B4-BE49-F238E27FC236}">
                <a16:creationId xmlns:a16="http://schemas.microsoft.com/office/drawing/2014/main" id="{6EA0C609-50BC-052A-3D79-5D5F22728A04}"/>
              </a:ext>
            </a:extLst>
          </p:cNvPr>
          <p:cNvSpPr txBox="1"/>
          <p:nvPr/>
        </p:nvSpPr>
        <p:spPr>
          <a:xfrm>
            <a:off x="852854" y="5329439"/>
            <a:ext cx="10515600" cy="1015663"/>
          </a:xfrm>
          <a:prstGeom prst="rect">
            <a:avLst/>
          </a:prstGeom>
          <a:noFill/>
        </p:spPr>
        <p:txBody>
          <a:bodyPr wrap="square" rtlCol="0">
            <a:spAutoFit/>
          </a:bodyPr>
          <a:lstStyle/>
          <a:p>
            <a:r>
              <a:rPr lang="en-US" sz="2000" dirty="0"/>
              <a:t>This plot suggests that as the flight number increases, the likelihood of the first stage landing successfully also rises. Additionally, payload mass seems to play a role; even with heavier payloads, the first stage frequently returns successfully</a:t>
            </a:r>
            <a:endParaRPr lang="en-IN" sz="2000" dirty="0"/>
          </a:p>
        </p:txBody>
      </p:sp>
    </p:spTree>
    <p:extLst>
      <p:ext uri="{BB962C8B-B14F-4D97-AF65-F5344CB8AC3E}">
        <p14:creationId xmlns:p14="http://schemas.microsoft.com/office/powerpoint/2010/main" val="3413756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58996" y="1590133"/>
            <a:ext cx="4857066" cy="817833"/>
          </a:xfrm>
          <a:prstGeom prst="rect">
            <a:avLst/>
          </a:prstGeom>
        </p:spPr>
        <p:txBody>
          <a:bodyPr>
            <a:normAutofit/>
          </a:bodyPr>
          <a:lstStyle/>
          <a:p>
            <a:pPr>
              <a:lnSpc>
                <a:spcPct val="100000"/>
              </a:lnSpc>
              <a:spcBef>
                <a:spcPts val="1400"/>
              </a:spcBef>
            </a:pPr>
            <a:r>
              <a:rPr lang="en-IN" sz="2200" b="0" dirty="0">
                <a:solidFill>
                  <a:srgbClr val="121619"/>
                </a:solidFill>
                <a:effectLst/>
              </a:rPr>
              <a:t>The python code snippet for creating the app layout-</a:t>
            </a:r>
          </a:p>
          <a:p>
            <a:pPr marL="0" indent="0">
              <a:lnSpc>
                <a:spcPct val="100000"/>
              </a:lnSpc>
              <a:spcBef>
                <a:spcPts val="1400"/>
              </a:spcBef>
              <a:buNone/>
            </a:pPr>
            <a:endParaRPr lang="en-IN" sz="2200" b="0" dirty="0">
              <a:solidFill>
                <a:srgbClr val="121619"/>
              </a:solidFill>
              <a:effectLst/>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(Cont…)</a:t>
            </a:r>
            <a:endParaRPr lang="en-US" dirty="0">
              <a:solidFill>
                <a:srgbClr val="0B49CB"/>
              </a:solidFill>
            </a:endParaRPr>
          </a:p>
        </p:txBody>
      </p:sp>
      <p:pic>
        <p:nvPicPr>
          <p:cNvPr id="7" name="Picture 6">
            <a:extLst>
              <a:ext uri="{FF2B5EF4-FFF2-40B4-BE49-F238E27FC236}">
                <a16:creationId xmlns:a16="http://schemas.microsoft.com/office/drawing/2014/main" id="{0CFBAFD8-E5A7-E35E-ED7A-19BCC9D8B0AC}"/>
              </a:ext>
            </a:extLst>
          </p:cNvPr>
          <p:cNvPicPr>
            <a:picLocks noChangeAspect="1"/>
          </p:cNvPicPr>
          <p:nvPr/>
        </p:nvPicPr>
        <p:blipFill>
          <a:blip r:embed="rId4"/>
          <a:stretch>
            <a:fillRect/>
          </a:stretch>
        </p:blipFill>
        <p:spPr>
          <a:xfrm>
            <a:off x="5588748" y="1395436"/>
            <a:ext cx="5392486" cy="2738902"/>
          </a:xfrm>
          <a:prstGeom prst="rect">
            <a:avLst/>
          </a:prstGeom>
        </p:spPr>
      </p:pic>
      <p:sp>
        <p:nvSpPr>
          <p:cNvPr id="10" name="TextBox 9">
            <a:extLst>
              <a:ext uri="{FF2B5EF4-FFF2-40B4-BE49-F238E27FC236}">
                <a16:creationId xmlns:a16="http://schemas.microsoft.com/office/drawing/2014/main" id="{21668120-BEAD-F969-70DB-02022D8D2086}"/>
              </a:ext>
            </a:extLst>
          </p:cNvPr>
          <p:cNvSpPr txBox="1"/>
          <p:nvPr/>
        </p:nvSpPr>
        <p:spPr>
          <a:xfrm>
            <a:off x="558996" y="4775200"/>
            <a:ext cx="4857067"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t>The python code to add the callback functions-</a:t>
            </a:r>
          </a:p>
        </p:txBody>
      </p:sp>
      <p:pic>
        <p:nvPicPr>
          <p:cNvPr id="13" name="Picture 12">
            <a:extLst>
              <a:ext uri="{FF2B5EF4-FFF2-40B4-BE49-F238E27FC236}">
                <a16:creationId xmlns:a16="http://schemas.microsoft.com/office/drawing/2014/main" id="{4B36C2FF-082C-0DBB-803D-1AE9A76F276A}"/>
              </a:ext>
            </a:extLst>
          </p:cNvPr>
          <p:cNvPicPr>
            <a:picLocks noChangeAspect="1"/>
          </p:cNvPicPr>
          <p:nvPr/>
        </p:nvPicPr>
        <p:blipFill>
          <a:blip r:embed="rId5"/>
          <a:stretch>
            <a:fillRect/>
          </a:stretch>
        </p:blipFill>
        <p:spPr>
          <a:xfrm>
            <a:off x="5588748" y="4220307"/>
            <a:ext cx="5392486" cy="2580055"/>
          </a:xfrm>
          <a:prstGeom prst="rect">
            <a:avLst/>
          </a:prstGeom>
        </p:spPr>
      </p:pic>
    </p:spTree>
    <p:extLst>
      <p:ext uri="{BB962C8B-B14F-4D97-AF65-F5344CB8AC3E}">
        <p14:creationId xmlns:p14="http://schemas.microsoft.com/office/powerpoint/2010/main" val="1182053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Describes how data sets were collected</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Describes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0" name="Diagram 19">
            <a:extLst>
              <a:ext uri="{FF2B5EF4-FFF2-40B4-BE49-F238E27FC236}">
                <a16:creationId xmlns:a16="http://schemas.microsoft.com/office/drawing/2014/main" id="{4A833AF3-3738-E841-926D-B055A73437A1}"/>
              </a:ext>
            </a:extLst>
          </p:cNvPr>
          <p:cNvGraphicFramePr/>
          <p:nvPr>
            <p:extLst>
              <p:ext uri="{D42A27DB-BD31-4B8C-83A1-F6EECF244321}">
                <p14:modId xmlns:p14="http://schemas.microsoft.com/office/powerpoint/2010/main" val="664415628"/>
              </p:ext>
            </p:extLst>
          </p:nvPr>
        </p:nvGraphicFramePr>
        <p:xfrm>
          <a:off x="770012" y="1568164"/>
          <a:ext cx="10687960" cy="445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008286"/>
            <a:ext cx="10235740" cy="62212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FED60784-8447-FE61-061B-05F2FD53A9DC}"/>
              </a:ext>
            </a:extLst>
          </p:cNvPr>
          <p:cNvGraphicFramePr/>
          <p:nvPr>
            <p:extLst>
              <p:ext uri="{D42A27DB-BD31-4B8C-83A1-F6EECF244321}">
                <p14:modId xmlns:p14="http://schemas.microsoft.com/office/powerpoint/2010/main" val="3134175340"/>
              </p:ext>
            </p:extLst>
          </p:nvPr>
        </p:nvGraphicFramePr>
        <p:xfrm>
          <a:off x="615092" y="1458096"/>
          <a:ext cx="10842879" cy="4017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6D99BFFA-0842-4EFF-6316-5D5592950778}"/>
              </a:ext>
            </a:extLst>
          </p:cNvPr>
          <p:cNvSpPr txBox="1"/>
          <p:nvPr/>
        </p:nvSpPr>
        <p:spPr>
          <a:xfrm>
            <a:off x="734028" y="5888363"/>
            <a:ext cx="10625950" cy="1138773"/>
          </a:xfrm>
          <a:prstGeom prst="rect">
            <a:avLst/>
          </a:prstGeom>
          <a:noFill/>
        </p:spPr>
        <p:txBody>
          <a:bodyPr wrap="square" rtlCol="0">
            <a:spAutoFit/>
          </a:bodyPr>
          <a:lstStyle/>
          <a:p>
            <a:r>
              <a:rPr lang="en-US" sz="1800" spc="-10" dirty="0">
                <a:solidFill>
                  <a:srgbClr val="292929"/>
                </a:solidFill>
                <a:latin typeface="Arial MT"/>
                <a:cs typeface="Arial MT"/>
              </a:rPr>
              <a:t>Here</a:t>
            </a:r>
            <a:r>
              <a:rPr lang="en-US" sz="1800" spc="20" dirty="0">
                <a:solidFill>
                  <a:srgbClr val="292929"/>
                </a:solidFill>
                <a:latin typeface="Arial MT"/>
                <a:cs typeface="Arial MT"/>
              </a:rPr>
              <a:t> </a:t>
            </a:r>
            <a:r>
              <a:rPr lang="en-US" sz="1800" spc="-5" dirty="0">
                <a:solidFill>
                  <a:srgbClr val="292929"/>
                </a:solidFill>
                <a:latin typeface="Arial MT"/>
                <a:cs typeface="Arial MT"/>
              </a:rPr>
              <a:t>is the </a:t>
            </a:r>
            <a:r>
              <a:rPr lang="en-US" sz="1800" spc="-10" dirty="0">
                <a:solidFill>
                  <a:srgbClr val="292929"/>
                </a:solidFill>
                <a:latin typeface="Arial MT"/>
                <a:cs typeface="Arial MT"/>
              </a:rPr>
              <a:t>GitHub</a:t>
            </a:r>
            <a:r>
              <a:rPr lang="en-US" sz="1800" spc="35" dirty="0">
                <a:solidFill>
                  <a:srgbClr val="292929"/>
                </a:solidFill>
                <a:latin typeface="Arial MT"/>
                <a:cs typeface="Arial MT"/>
              </a:rPr>
              <a:t> </a:t>
            </a:r>
            <a:r>
              <a:rPr lang="en-US" sz="1800" spc="-10" dirty="0">
                <a:solidFill>
                  <a:srgbClr val="292929"/>
                </a:solidFill>
                <a:latin typeface="Arial MT"/>
                <a:cs typeface="Arial MT"/>
              </a:rPr>
              <a:t>URL</a:t>
            </a:r>
            <a:r>
              <a:rPr lang="en-US" sz="1800" dirty="0">
                <a:solidFill>
                  <a:srgbClr val="292929"/>
                </a:solidFill>
                <a:latin typeface="Arial MT"/>
                <a:cs typeface="Arial MT"/>
              </a:rPr>
              <a:t> </a:t>
            </a:r>
            <a:r>
              <a:rPr lang="en-US" sz="1800" spc="-5" dirty="0">
                <a:solidFill>
                  <a:srgbClr val="292929"/>
                </a:solidFill>
                <a:latin typeface="Arial MT"/>
                <a:cs typeface="Arial MT"/>
              </a:rPr>
              <a:t>of the SpaceX</a:t>
            </a:r>
            <a:r>
              <a:rPr lang="en-US" sz="1800" spc="10" dirty="0">
                <a:solidFill>
                  <a:srgbClr val="292929"/>
                </a:solidFill>
                <a:latin typeface="Arial MT"/>
                <a:cs typeface="Arial MT"/>
              </a:rPr>
              <a:t> </a:t>
            </a:r>
            <a:r>
              <a:rPr lang="en-US" sz="1800" spc="-10" dirty="0">
                <a:solidFill>
                  <a:srgbClr val="292929"/>
                </a:solidFill>
                <a:latin typeface="Arial MT"/>
                <a:cs typeface="Arial MT"/>
              </a:rPr>
              <a:t>API </a:t>
            </a:r>
            <a:r>
              <a:rPr lang="en-US" sz="1800" spc="-5" dirty="0">
                <a:solidFill>
                  <a:srgbClr val="292929"/>
                </a:solidFill>
                <a:latin typeface="Arial MT"/>
                <a:cs typeface="Arial MT"/>
              </a:rPr>
              <a:t>calls</a:t>
            </a:r>
            <a:r>
              <a:rPr lang="en-US" sz="1800" spc="5" dirty="0">
                <a:solidFill>
                  <a:srgbClr val="292929"/>
                </a:solidFill>
                <a:latin typeface="Arial MT"/>
                <a:cs typeface="Arial MT"/>
              </a:rPr>
              <a:t> </a:t>
            </a:r>
            <a:r>
              <a:rPr lang="en-US" sz="1800" spc="-10" dirty="0">
                <a:solidFill>
                  <a:srgbClr val="292929"/>
                </a:solidFill>
                <a:latin typeface="Arial MT"/>
                <a:cs typeface="Arial MT"/>
              </a:rPr>
              <a:t>notebook</a:t>
            </a:r>
            <a:r>
              <a:rPr lang="en-IN" sz="1800" spc="-10" dirty="0">
                <a:solidFill>
                  <a:srgbClr val="292929"/>
                </a:solidFill>
                <a:latin typeface="Arial MT"/>
                <a:cs typeface="Arial MT"/>
              </a:rPr>
              <a:t>- </a:t>
            </a:r>
            <a:r>
              <a:rPr lang="en-IN" spc="-10" dirty="0">
                <a:solidFill>
                  <a:srgbClr val="292929"/>
                </a:solidFill>
                <a:latin typeface="Arial MT"/>
                <a:cs typeface="Arial MT"/>
                <a:hlinkClick r:id="rId8"/>
              </a:rPr>
              <a:t>https://github.com/Anurag561-tech/Predictive-Modeling-for-Falcon-9-First-Stage-Landing-Success-/blob/main/(1)%20jupyter-labs-spacex-data-collection-api.ipynb</a:t>
            </a:r>
            <a:endParaRPr lang="en-IN" spc="-10" dirty="0">
              <a:solidFill>
                <a:srgbClr val="292929"/>
              </a:solidFill>
              <a:latin typeface="Arial MT"/>
              <a:cs typeface="Arial MT"/>
            </a:endParaRPr>
          </a:p>
          <a:p>
            <a:endParaRPr lang="en-US" sz="1400" dirty="0">
              <a:latin typeface="Arial MT"/>
              <a:cs typeface="Arial M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 name="Diagram 8">
            <a:extLst>
              <a:ext uri="{FF2B5EF4-FFF2-40B4-BE49-F238E27FC236}">
                <a16:creationId xmlns:a16="http://schemas.microsoft.com/office/drawing/2014/main" id="{409F8622-0B8A-64C5-6162-52824C99200C}"/>
              </a:ext>
            </a:extLst>
          </p:cNvPr>
          <p:cNvGraphicFramePr/>
          <p:nvPr>
            <p:extLst>
              <p:ext uri="{D42A27DB-BD31-4B8C-83A1-F6EECF244321}">
                <p14:modId xmlns:p14="http://schemas.microsoft.com/office/powerpoint/2010/main" val="133998775"/>
              </p:ext>
            </p:extLst>
          </p:nvPr>
        </p:nvGraphicFramePr>
        <p:xfrm>
          <a:off x="4939322" y="1147695"/>
          <a:ext cx="6436498" cy="4453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F9DB8FD1-64EA-F140-82F0-89CFF4CC680E}"/>
              </a:ext>
            </a:extLst>
          </p:cNvPr>
          <p:cNvSpPr txBox="1"/>
          <p:nvPr/>
        </p:nvSpPr>
        <p:spPr>
          <a:xfrm>
            <a:off x="922411" y="5401436"/>
            <a:ext cx="10610562" cy="923330"/>
          </a:xfrm>
          <a:prstGeom prst="rect">
            <a:avLst/>
          </a:prstGeom>
          <a:noFill/>
        </p:spPr>
        <p:txBody>
          <a:bodyPr wrap="square" rtlCol="0">
            <a:spAutoFit/>
          </a:bodyPr>
          <a:lstStyle/>
          <a:p>
            <a:r>
              <a:rPr lang="en-US" sz="1800" spc="-10" dirty="0">
                <a:solidFill>
                  <a:srgbClr val="292929"/>
                </a:solidFill>
                <a:latin typeface="Arial MT"/>
                <a:cs typeface="Arial MT"/>
              </a:rPr>
              <a:t>Here</a:t>
            </a:r>
            <a:r>
              <a:rPr lang="en-US" sz="1800" spc="20" dirty="0">
                <a:solidFill>
                  <a:srgbClr val="292929"/>
                </a:solidFill>
                <a:latin typeface="Arial MT"/>
                <a:cs typeface="Arial MT"/>
              </a:rPr>
              <a:t> </a:t>
            </a:r>
            <a:r>
              <a:rPr lang="en-US" sz="1800" spc="-5" dirty="0">
                <a:solidFill>
                  <a:srgbClr val="292929"/>
                </a:solidFill>
                <a:latin typeface="Arial MT"/>
                <a:cs typeface="Arial MT"/>
              </a:rPr>
              <a:t>is the </a:t>
            </a:r>
            <a:r>
              <a:rPr lang="en-US" sz="1800" spc="-10" dirty="0">
                <a:solidFill>
                  <a:srgbClr val="292929"/>
                </a:solidFill>
                <a:latin typeface="Arial MT"/>
                <a:cs typeface="Arial MT"/>
              </a:rPr>
              <a:t>GitHub</a:t>
            </a:r>
            <a:r>
              <a:rPr lang="en-US" sz="1800" spc="35" dirty="0">
                <a:solidFill>
                  <a:srgbClr val="292929"/>
                </a:solidFill>
                <a:latin typeface="Arial MT"/>
                <a:cs typeface="Arial MT"/>
              </a:rPr>
              <a:t> </a:t>
            </a:r>
            <a:r>
              <a:rPr lang="en-US" sz="1800" spc="-10" dirty="0">
                <a:solidFill>
                  <a:srgbClr val="292929"/>
                </a:solidFill>
                <a:latin typeface="Arial MT"/>
                <a:cs typeface="Arial MT"/>
              </a:rPr>
              <a:t>URL</a:t>
            </a:r>
            <a:r>
              <a:rPr lang="en-US" sz="1800" dirty="0">
                <a:solidFill>
                  <a:srgbClr val="292929"/>
                </a:solidFill>
                <a:latin typeface="Arial MT"/>
                <a:cs typeface="Arial MT"/>
              </a:rPr>
              <a:t> </a:t>
            </a:r>
            <a:r>
              <a:rPr lang="en-US" sz="1800" spc="-5" dirty="0">
                <a:solidFill>
                  <a:srgbClr val="292929"/>
                </a:solidFill>
                <a:latin typeface="Arial MT"/>
                <a:cs typeface="Arial MT"/>
              </a:rPr>
              <a:t>of the web scrapping </a:t>
            </a:r>
            <a:r>
              <a:rPr lang="en-US" sz="1800" spc="-10" dirty="0">
                <a:solidFill>
                  <a:srgbClr val="292929"/>
                </a:solidFill>
                <a:latin typeface="Arial MT"/>
                <a:cs typeface="Arial MT"/>
              </a:rPr>
              <a:t>notebook - </a:t>
            </a:r>
            <a:r>
              <a:rPr lang="en-US" sz="1800" spc="-10" dirty="0">
                <a:solidFill>
                  <a:srgbClr val="292929"/>
                </a:solidFill>
                <a:latin typeface="Arial MT"/>
                <a:cs typeface="Arial MT"/>
                <a:hlinkClick r:id="rId8"/>
              </a:rPr>
              <a:t>https://github.com/Anurag561-tech/Predictive-Modeling-for-Falcon-9-First-Stage-Landing-Success-/blob/main/(2)%20jupyter-labs-webscraping.ipynb</a:t>
            </a:r>
            <a:endParaRPr lang="en-US" sz="1800" spc="-10" dirty="0">
              <a:solidFill>
                <a:srgbClr val="292929"/>
              </a:solidFill>
              <a:latin typeface="Arial MT"/>
              <a:cs typeface="Arial MT"/>
            </a:endParaRPr>
          </a:p>
          <a:p>
            <a:endParaRPr lang="en-IN" dirty="0"/>
          </a:p>
        </p:txBody>
      </p:sp>
      <p:pic>
        <p:nvPicPr>
          <p:cNvPr id="18" name="Picture 17">
            <a:extLst>
              <a:ext uri="{FF2B5EF4-FFF2-40B4-BE49-F238E27FC236}">
                <a16:creationId xmlns:a16="http://schemas.microsoft.com/office/drawing/2014/main" id="{747B4130-B3AD-6BD5-FFDF-2D2389C700AF}"/>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70011" y="1783823"/>
            <a:ext cx="3649362" cy="318144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3614</TotalTime>
  <Words>3225</Words>
  <Application>Microsoft Office PowerPoint</Application>
  <PresentationFormat>Widescreen</PresentationFormat>
  <Paragraphs>278</Paragraphs>
  <Slides>50</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Abadi</vt:lpstr>
      <vt:lpstr>Arial</vt:lpstr>
      <vt:lpstr>Arial MT</vt:lpstr>
      <vt:lpstr>Calibri</vt:lpstr>
      <vt:lpstr>Calibri (Body)</vt:lpstr>
      <vt:lpstr>Consolas</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Anurag Srivastava</cp:lastModifiedBy>
  <cp:revision>200</cp:revision>
  <dcterms:created xsi:type="dcterms:W3CDTF">2021-04-29T18:58:34Z</dcterms:created>
  <dcterms:modified xsi:type="dcterms:W3CDTF">2024-09-05T21:37:32Z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